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4.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9" r:id="rId2"/>
    <p:sldId id="283" r:id="rId3"/>
    <p:sldId id="278" r:id="rId4"/>
    <p:sldId id="257" r:id="rId5"/>
    <p:sldId id="272" r:id="rId6"/>
    <p:sldId id="262" r:id="rId7"/>
    <p:sldId id="270" r:id="rId8"/>
    <p:sldId id="281" r:id="rId9"/>
    <p:sldId id="276" r:id="rId10"/>
    <p:sldId id="258" r:id="rId11"/>
    <p:sldId id="284" r:id="rId12"/>
    <p:sldId id="269" r:id="rId13"/>
    <p:sldId id="266" r:id="rId14"/>
    <p:sldId id="280" r:id="rId15"/>
    <p:sldId id="264" r:id="rId16"/>
    <p:sldId id="268" r:id="rId17"/>
    <p:sldId id="274" r:id="rId18"/>
    <p:sldId id="265" r:id="rId19"/>
    <p:sldId id="267" r:id="rId20"/>
    <p:sldId id="282" r:id="rId21"/>
    <p:sldId id="273" r:id="rId22"/>
    <p:sldId id="277" r:id="rId23"/>
    <p:sldId id="261" r:id="rId24"/>
    <p:sldId id="263" r:id="rId25"/>
    <p:sldId id="271" r:id="rId26"/>
    <p:sldId id="286"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7FD5"/>
    <a:srgbClr val="4A66AC"/>
    <a:srgbClr val="143F6A"/>
    <a:srgbClr val="1F5F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168"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B5B3-826B-49C1-81E0-051D91A60702}" type="datetimeFigureOut">
              <a:rPr lang="zh-CN" altLang="en-US" smtClean="0"/>
              <a:t>2017/5/8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86BC2-9977-4661-B705-475614C7A77D}" type="slidenum">
              <a:rPr lang="zh-CN" altLang="en-US" smtClean="0"/>
              <a:t>‹#›</a:t>
            </a:fld>
            <a:endParaRPr lang="zh-CN" altLang="en-US"/>
          </a:p>
        </p:txBody>
      </p:sp>
    </p:spTree>
    <p:extLst>
      <p:ext uri="{BB962C8B-B14F-4D97-AF65-F5344CB8AC3E}">
        <p14:creationId xmlns:p14="http://schemas.microsoft.com/office/powerpoint/2010/main" val="1548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1</a:t>
            </a:fld>
            <a:endParaRPr lang="zh-CN" altLang="en-US"/>
          </a:p>
        </p:txBody>
      </p:sp>
    </p:spTree>
    <p:extLst>
      <p:ext uri="{BB962C8B-B14F-4D97-AF65-F5344CB8AC3E}">
        <p14:creationId xmlns:p14="http://schemas.microsoft.com/office/powerpoint/2010/main" val="2493192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593920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11</a:t>
            </a:fld>
            <a:endParaRPr lang="zh-CN" altLang="en-US"/>
          </a:p>
        </p:txBody>
      </p:sp>
    </p:spTree>
    <p:extLst>
      <p:ext uri="{BB962C8B-B14F-4D97-AF65-F5344CB8AC3E}">
        <p14:creationId xmlns:p14="http://schemas.microsoft.com/office/powerpoint/2010/main" val="1510933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050066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973622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14</a:t>
            </a:fld>
            <a:endParaRPr lang="zh-CN" altLang="en-US"/>
          </a:p>
        </p:txBody>
      </p:sp>
    </p:spTree>
    <p:extLst>
      <p:ext uri="{BB962C8B-B14F-4D97-AF65-F5344CB8AC3E}">
        <p14:creationId xmlns:p14="http://schemas.microsoft.com/office/powerpoint/2010/main" val="711269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271461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39148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17</a:t>
            </a:fld>
            <a:endParaRPr lang="zh-CN" altLang="en-US"/>
          </a:p>
        </p:txBody>
      </p:sp>
    </p:spTree>
    <p:extLst>
      <p:ext uri="{BB962C8B-B14F-4D97-AF65-F5344CB8AC3E}">
        <p14:creationId xmlns:p14="http://schemas.microsoft.com/office/powerpoint/2010/main" val="12616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606523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838716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2</a:t>
            </a:fld>
            <a:endParaRPr lang="zh-CN" altLang="en-US"/>
          </a:p>
        </p:txBody>
      </p:sp>
    </p:spTree>
    <p:extLst>
      <p:ext uri="{BB962C8B-B14F-4D97-AF65-F5344CB8AC3E}">
        <p14:creationId xmlns:p14="http://schemas.microsoft.com/office/powerpoint/2010/main" val="21039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20</a:t>
            </a:fld>
            <a:endParaRPr lang="zh-CN" altLang="en-US"/>
          </a:p>
        </p:txBody>
      </p:sp>
    </p:spTree>
    <p:extLst>
      <p:ext uri="{BB962C8B-B14F-4D97-AF65-F5344CB8AC3E}">
        <p14:creationId xmlns:p14="http://schemas.microsoft.com/office/powerpoint/2010/main" val="124653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B64CE8FA-F0FA-4E09-8831-ED4F1E05F461}" type="slidenum">
              <a:rPr lang="id-ID" altLang="zh-CN" smtClean="0"/>
              <a:pPr/>
              <a:t>21</a:t>
            </a:fld>
            <a:endParaRPr lang="id-ID" altLang="zh-CN"/>
          </a:p>
        </p:txBody>
      </p:sp>
    </p:spTree>
    <p:extLst>
      <p:ext uri="{BB962C8B-B14F-4D97-AF65-F5344CB8AC3E}">
        <p14:creationId xmlns:p14="http://schemas.microsoft.com/office/powerpoint/2010/main" val="272040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22</a:t>
            </a:fld>
            <a:endParaRPr lang="zh-CN" altLang="en-US"/>
          </a:p>
        </p:txBody>
      </p:sp>
    </p:spTree>
    <p:extLst>
      <p:ext uri="{BB962C8B-B14F-4D97-AF65-F5344CB8AC3E}">
        <p14:creationId xmlns:p14="http://schemas.microsoft.com/office/powerpoint/2010/main" val="4076569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069913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713907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523127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26</a:t>
            </a:fld>
            <a:endParaRPr lang="zh-CN" altLang="en-US"/>
          </a:p>
        </p:txBody>
      </p:sp>
    </p:spTree>
    <p:extLst>
      <p:ext uri="{BB962C8B-B14F-4D97-AF65-F5344CB8AC3E}">
        <p14:creationId xmlns:p14="http://schemas.microsoft.com/office/powerpoint/2010/main" val="968493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3</a:t>
            </a:fld>
            <a:endParaRPr lang="zh-CN" altLang="en-US"/>
          </a:p>
        </p:txBody>
      </p:sp>
    </p:spTree>
    <p:extLst>
      <p:ext uri="{BB962C8B-B14F-4D97-AF65-F5344CB8AC3E}">
        <p14:creationId xmlns:p14="http://schemas.microsoft.com/office/powerpoint/2010/main" val="340296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83644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AA534E3A-414B-4882-A02F-36FA2C2BB80C}" type="slidenum">
              <a:rPr lang="id-ID" altLang="zh-CN" smtClean="0"/>
              <a:pPr/>
              <a:t>5</a:t>
            </a:fld>
            <a:endParaRPr lang="id-ID" altLang="zh-CN"/>
          </a:p>
        </p:txBody>
      </p:sp>
    </p:spTree>
    <p:extLst>
      <p:ext uri="{BB962C8B-B14F-4D97-AF65-F5344CB8AC3E}">
        <p14:creationId xmlns:p14="http://schemas.microsoft.com/office/powerpoint/2010/main" val="2696056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742109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zh-CN"/>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29AF6F29-9AAC-42BB-BFF2-B30F89171938}" type="slidenum">
              <a:rPr lang="id-ID" altLang="zh-CN" smtClean="0"/>
              <a:pPr/>
              <a:t>7</a:t>
            </a:fld>
            <a:endParaRPr lang="id-ID" altLang="zh-CN"/>
          </a:p>
        </p:txBody>
      </p:sp>
    </p:spTree>
    <p:extLst>
      <p:ext uri="{BB962C8B-B14F-4D97-AF65-F5344CB8AC3E}">
        <p14:creationId xmlns:p14="http://schemas.microsoft.com/office/powerpoint/2010/main" val="1509936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8</a:t>
            </a:fld>
            <a:endParaRPr lang="zh-CN" altLang="en-US"/>
          </a:p>
        </p:txBody>
      </p:sp>
    </p:spTree>
    <p:extLst>
      <p:ext uri="{BB962C8B-B14F-4D97-AF65-F5344CB8AC3E}">
        <p14:creationId xmlns:p14="http://schemas.microsoft.com/office/powerpoint/2010/main" val="392564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286BC2-9977-4661-B705-475614C7A77D}" type="slidenum">
              <a:rPr lang="zh-CN" altLang="en-US" smtClean="0"/>
              <a:t>9</a:t>
            </a:fld>
            <a:endParaRPr lang="zh-CN" altLang="en-US"/>
          </a:p>
        </p:txBody>
      </p:sp>
    </p:spTree>
    <p:extLst>
      <p:ext uri="{BB962C8B-B14F-4D97-AF65-F5344CB8AC3E}">
        <p14:creationId xmlns:p14="http://schemas.microsoft.com/office/powerpoint/2010/main" val="2531625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145827499"/>
      </p:ext>
    </p:extLst>
  </p:cSld>
  <p:clrMapOvr>
    <a:masterClrMapping/>
  </p:clrMapOvr>
  <p:transition spd="slow" advTm="2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3812372596"/>
      </p:ext>
    </p:extLst>
  </p:cSld>
  <p:clrMapOvr>
    <a:masterClrMapping/>
  </p:clrMapOvr>
  <p:transition spd="slow" advTm="2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2881746305"/>
      </p:ext>
    </p:extLst>
  </p:cSld>
  <p:clrMapOvr>
    <a:masterClrMapping/>
  </p:clrMapOvr>
  <p:transition spd="slow" advTm="2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479225646"/>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3941377953"/>
      </p:ext>
    </p:extLst>
  </p:cSld>
  <p:clrMapOvr>
    <a:masterClrMapping/>
  </p:clrMapOvr>
  <p:transition spd="slow" advTm="2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2907326506"/>
      </p:ext>
    </p:extLst>
  </p:cSld>
  <p:clrMapOvr>
    <a:masterClrMapping/>
  </p:clrMapOvr>
  <p:transition spd="slow" advTm="2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28206627"/>
      </p:ext>
    </p:extLst>
  </p:cSld>
  <p:clrMapOvr>
    <a:masterClrMapping/>
  </p:clrMapOvr>
  <p:transition spd="slow" advTm="2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2922865759"/>
      </p:ext>
    </p:extLst>
  </p:cSld>
  <p:clrMapOvr>
    <a:masterClrMapping/>
  </p:clrMapOvr>
  <p:transition spd="slow" advTm="2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1689019845"/>
      </p:ext>
    </p:extLst>
  </p:cSld>
  <p:clrMapOvr>
    <a:masterClrMapping/>
  </p:clrMapOvr>
  <p:transition spd="slow" advTm="2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2871698484"/>
      </p:ext>
    </p:extLst>
  </p:cSld>
  <p:clrMapOvr>
    <a:masterClrMapping/>
  </p:clrMapOvr>
  <p:transition spd="slow" advTm="2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222254223"/>
      </p:ext>
    </p:extLst>
  </p:cSld>
  <p:clrMapOvr>
    <a:masterClrMapping/>
  </p:clrMapOvr>
  <p:transition spd="slow" advTm="2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81FE4AE-81AA-4B49-8A92-97C6B049263C}" type="datetimeFigureOut">
              <a:rPr lang="zh-CN" altLang="en-US" smtClean="0"/>
              <a:t>2017/5/8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628576020"/>
      </p:ext>
    </p:extLst>
  </p:cSld>
  <p:clrMapOvr>
    <a:masterClrMapping/>
  </p:clrMapOvr>
  <p:transition spd="slow" advTm="2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1FE4AE-81AA-4B49-8A92-97C6B049263C}" type="datetimeFigureOut">
              <a:rPr lang="zh-CN" altLang="en-US" smtClean="0"/>
              <a:t>2017/5/8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E5CF8-6F2A-409B-B6FA-5C7253F81E5C}" type="slidenum">
              <a:rPr lang="zh-CN" altLang="en-US" smtClean="0"/>
              <a:t>‹#›</a:t>
            </a:fld>
            <a:endParaRPr lang="zh-CN" altLang="en-US"/>
          </a:p>
        </p:txBody>
      </p:sp>
    </p:spTree>
    <p:extLst>
      <p:ext uri="{BB962C8B-B14F-4D97-AF65-F5344CB8AC3E}">
        <p14:creationId xmlns:p14="http://schemas.microsoft.com/office/powerpoint/2010/main" val="714115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Tm="2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hemeOverride" Target="../theme/themeOverride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Shape 126"/>
          <p:cNvSpPr/>
          <p:nvPr/>
        </p:nvSpPr>
        <p:spPr>
          <a:xfrm>
            <a:off x="-972458" y="3884386"/>
            <a:ext cx="7518401" cy="16691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83" y="0"/>
                </a:lnTo>
                <a:lnTo>
                  <a:pt x="21600" y="0"/>
                </a:lnTo>
                <a:lnTo>
                  <a:pt x="19817" y="21600"/>
                </a:lnTo>
                <a:close/>
              </a:path>
            </a:pathLst>
          </a:custGeom>
          <a:solidFill>
            <a:schemeClr val="accent2">
              <a:lumMod val="50000"/>
            </a:schemeClr>
          </a:solidFill>
          <a:ln w="12700">
            <a:miter lim="400000"/>
          </a:ln>
          <a:effectLst>
            <a:outerShdw blurRad="25400" dist="38100" dir="2700000" rotWithShape="0">
              <a:srgbClr val="262626">
                <a:alpha val="40000"/>
              </a:srgbClr>
            </a:outerShdw>
          </a:effectLst>
        </p:spPr>
        <p:txBody>
          <a:bodyPr lIns="45719" rIns="45719" anchor="ctr"/>
          <a:lstStyle/>
          <a:p>
            <a:pPr algn="ctr">
              <a:defRPr>
                <a:solidFill>
                  <a:srgbClr val="FFFFFF"/>
                </a:solidFill>
              </a:defRPr>
            </a:pPr>
            <a:endParaRPr>
              <a:cs typeface="+mn-ea"/>
              <a:sym typeface="+mn-lt"/>
            </a:endParaRPr>
          </a:p>
        </p:txBody>
      </p:sp>
      <p:sp>
        <p:nvSpPr>
          <p:cNvPr id="8" name="Shape 127"/>
          <p:cNvSpPr/>
          <p:nvPr/>
        </p:nvSpPr>
        <p:spPr>
          <a:xfrm>
            <a:off x="267589" y="4311019"/>
            <a:ext cx="4407615" cy="70788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800" b="1">
                <a:solidFill>
                  <a:srgbClr val="FFFFFF"/>
                </a:solidFill>
              </a:defRPr>
            </a:lvl1pPr>
          </a:lstStyle>
          <a:p>
            <a:pPr>
              <a:defRPr sz="1800" b="0">
                <a:solidFill>
                  <a:srgbClr val="000000"/>
                </a:solidFill>
              </a:defRPr>
            </a:pPr>
            <a:r>
              <a:rPr lang="zh-CN" altLang="en-US" sz="4000" b="1" dirty="0">
                <a:solidFill>
                  <a:srgbClr val="FFFFFF"/>
                </a:solidFill>
                <a:cs typeface="+mn-ea"/>
                <a:sym typeface="+mn-lt"/>
              </a:rPr>
              <a:t>数据分析</a:t>
            </a:r>
            <a:r>
              <a:rPr lang="en-US" altLang="zh-CN" sz="4000" b="1" dirty="0">
                <a:solidFill>
                  <a:srgbClr val="FFFFFF"/>
                </a:solidFill>
                <a:cs typeface="+mn-ea"/>
                <a:sym typeface="+mn-lt"/>
              </a:rPr>
              <a:t>/</a:t>
            </a:r>
            <a:r>
              <a:rPr lang="zh-CN" altLang="en-US" sz="4000" b="1" dirty="0">
                <a:solidFill>
                  <a:srgbClr val="FFFFFF"/>
                </a:solidFill>
                <a:cs typeface="+mn-ea"/>
                <a:sym typeface="+mn-lt"/>
              </a:rPr>
              <a:t>行业分析</a:t>
            </a:r>
            <a:endParaRPr sz="4000" b="1" dirty="0">
              <a:solidFill>
                <a:srgbClr val="FFFFFF"/>
              </a:solidFill>
              <a:cs typeface="+mn-ea"/>
              <a:sym typeface="+mn-lt"/>
            </a:endParaRPr>
          </a:p>
        </p:txBody>
      </p:sp>
      <p:sp>
        <p:nvSpPr>
          <p:cNvPr id="9" name="Shape 128"/>
          <p:cNvSpPr/>
          <p:nvPr/>
        </p:nvSpPr>
        <p:spPr>
          <a:xfrm>
            <a:off x="287336" y="4005024"/>
            <a:ext cx="2386229"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b="1">
                <a:solidFill>
                  <a:srgbClr val="FFFFFF"/>
                </a:solidFill>
              </a:defRPr>
            </a:lvl1pPr>
          </a:lstStyle>
          <a:p>
            <a:pPr>
              <a:defRPr sz="1800" b="0">
                <a:solidFill>
                  <a:srgbClr val="000000"/>
                </a:solidFill>
              </a:defRPr>
            </a:pPr>
            <a:r>
              <a:rPr lang="en-US" sz="2400" b="1" dirty="0">
                <a:solidFill>
                  <a:srgbClr val="FFFFFF"/>
                </a:solidFill>
                <a:cs typeface="+mn-ea"/>
                <a:sym typeface="+mn-lt"/>
              </a:rPr>
              <a:t>DATA ANALYSIS</a:t>
            </a:r>
            <a:endParaRPr sz="2400" b="1" dirty="0">
              <a:solidFill>
                <a:srgbClr val="FFFFFF"/>
              </a:solidFill>
              <a:cs typeface="+mn-ea"/>
              <a:sym typeface="+mn-lt"/>
            </a:endParaRPr>
          </a:p>
        </p:txBody>
      </p:sp>
      <p:sp>
        <p:nvSpPr>
          <p:cNvPr id="10" name="Shape 128"/>
          <p:cNvSpPr/>
          <p:nvPr/>
        </p:nvSpPr>
        <p:spPr>
          <a:xfrm>
            <a:off x="287336" y="4955568"/>
            <a:ext cx="4173576"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b="1">
                <a:solidFill>
                  <a:srgbClr val="FFFFFF"/>
                </a:solidFill>
              </a:defRPr>
            </a:lvl1pPr>
          </a:lstStyle>
          <a:p>
            <a:pPr>
              <a:defRPr sz="1800" b="0">
                <a:solidFill>
                  <a:srgbClr val="000000"/>
                </a:solidFill>
              </a:defRPr>
            </a:pPr>
            <a:r>
              <a:rPr lang="en-US" sz="1800" b="1" dirty="0">
                <a:solidFill>
                  <a:srgbClr val="FFFFFF"/>
                </a:solidFill>
                <a:cs typeface="+mn-ea"/>
                <a:sym typeface="+mn-lt"/>
              </a:rPr>
              <a:t>PRESENTATION TEAM: GEEK PANTHER</a:t>
            </a:r>
            <a:endParaRPr sz="1800" b="1" dirty="0">
              <a:solidFill>
                <a:srgbClr val="FFFFFF"/>
              </a:solidFill>
              <a:cs typeface="+mn-ea"/>
              <a:sym typeface="+mn-lt"/>
            </a:endParaRPr>
          </a:p>
        </p:txBody>
      </p:sp>
      <p:pic>
        <p:nvPicPr>
          <p:cNvPr id="12" name="Goodbye - Who Is Fanc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2722" y="-146901"/>
            <a:ext cx="609600" cy="609600"/>
          </a:xfrm>
          <a:prstGeom prst="rect">
            <a:avLst/>
          </a:prstGeom>
        </p:spPr>
      </p:pic>
    </p:spTree>
    <p:extLst>
      <p:ext uri="{BB962C8B-B14F-4D97-AF65-F5344CB8AC3E}">
        <p14:creationId xmlns:p14="http://schemas.microsoft.com/office/powerpoint/2010/main" val="2325286513"/>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250" fill="hold"/>
                                        <p:tgtEl>
                                          <p:spTgt spid="9"/>
                                        </p:tgtEl>
                                        <p:attrNameLst>
                                          <p:attrName>ppt_w</p:attrName>
                                        </p:attrNameLst>
                                      </p:cBhvr>
                                      <p:tavLst>
                                        <p:tav tm="0">
                                          <p:val>
                                            <p:fltVal val="0"/>
                                          </p:val>
                                        </p:tav>
                                        <p:tav tm="100000">
                                          <p:val>
                                            <p:strVal val="#ppt_w"/>
                                          </p:val>
                                        </p:tav>
                                      </p:tavLst>
                                    </p:anim>
                                    <p:anim calcmode="lin" valueType="num">
                                      <p:cBhvr>
                                        <p:cTn id="15" dur="250" fill="hold"/>
                                        <p:tgtEl>
                                          <p:spTgt spid="9"/>
                                        </p:tgtEl>
                                        <p:attrNameLst>
                                          <p:attrName>ppt_h</p:attrName>
                                        </p:attrNameLst>
                                      </p:cBhvr>
                                      <p:tavLst>
                                        <p:tav tm="0">
                                          <p:val>
                                            <p:fltVal val="0"/>
                                          </p:val>
                                        </p:tav>
                                        <p:tav tm="100000">
                                          <p:val>
                                            <p:strVal val="#ppt_h"/>
                                          </p:val>
                                        </p:tav>
                                      </p:tavLst>
                                    </p:anim>
                                    <p:anim calcmode="lin" valueType="num">
                                      <p:cBhvr>
                                        <p:cTn id="16" dur="250" fill="hold"/>
                                        <p:tgtEl>
                                          <p:spTgt spid="9"/>
                                        </p:tgtEl>
                                        <p:attrNameLst>
                                          <p:attrName>style.rotation</p:attrName>
                                        </p:attrNameLst>
                                      </p:cBhvr>
                                      <p:tavLst>
                                        <p:tav tm="0">
                                          <p:val>
                                            <p:fltVal val="360"/>
                                          </p:val>
                                        </p:tav>
                                        <p:tav tm="100000">
                                          <p:val>
                                            <p:fltVal val="0"/>
                                          </p:val>
                                        </p:tav>
                                      </p:tavLst>
                                    </p:anim>
                                    <p:animEffect transition="in" filter="fade">
                                      <p:cBhvr>
                                        <p:cTn id="17" dur="250"/>
                                        <p:tgtEl>
                                          <p:spTgt spid="9"/>
                                        </p:tgtEl>
                                      </p:cBhvr>
                                    </p:animEffect>
                                  </p:childTnLst>
                                </p:cTn>
                              </p:par>
                            </p:childTnLst>
                          </p:cTn>
                        </p:par>
                        <p:par>
                          <p:cTn id="18" fill="hold">
                            <p:stCondLst>
                              <p:cond delay="1025"/>
                            </p:stCondLst>
                            <p:childTnLst>
                              <p:par>
                                <p:cTn id="19" presetID="49" presetClass="entr" presetSubtype="0" decel="100000" fill="hold" grpId="0" nodeType="afterEffect">
                                  <p:stCondLst>
                                    <p:cond delay="0"/>
                                  </p:stCondLst>
                                  <p:iterate type="lt">
                                    <p:tmPct val="10000"/>
                                  </p:iterate>
                                  <p:childTnLst>
                                    <p:set>
                                      <p:cBhvr>
                                        <p:cTn id="20" dur="1" fill="hold">
                                          <p:stCondLst>
                                            <p:cond delay="0"/>
                                          </p:stCondLst>
                                        </p:cTn>
                                        <p:tgtEl>
                                          <p:spTgt spid="8"/>
                                        </p:tgtEl>
                                        <p:attrNameLst>
                                          <p:attrName>style.visibility</p:attrName>
                                        </p:attrNameLst>
                                      </p:cBhvr>
                                      <p:to>
                                        <p:strVal val="visible"/>
                                      </p:to>
                                    </p:set>
                                    <p:anim calcmode="lin" valueType="num">
                                      <p:cBhvr>
                                        <p:cTn id="21" dur="250" fill="hold"/>
                                        <p:tgtEl>
                                          <p:spTgt spid="8"/>
                                        </p:tgtEl>
                                        <p:attrNameLst>
                                          <p:attrName>ppt_w</p:attrName>
                                        </p:attrNameLst>
                                      </p:cBhvr>
                                      <p:tavLst>
                                        <p:tav tm="0">
                                          <p:val>
                                            <p:fltVal val="0"/>
                                          </p:val>
                                        </p:tav>
                                        <p:tav tm="100000">
                                          <p:val>
                                            <p:strVal val="#ppt_w"/>
                                          </p:val>
                                        </p:tav>
                                      </p:tavLst>
                                    </p:anim>
                                    <p:anim calcmode="lin" valueType="num">
                                      <p:cBhvr>
                                        <p:cTn id="22" dur="250" fill="hold"/>
                                        <p:tgtEl>
                                          <p:spTgt spid="8"/>
                                        </p:tgtEl>
                                        <p:attrNameLst>
                                          <p:attrName>ppt_h</p:attrName>
                                        </p:attrNameLst>
                                      </p:cBhvr>
                                      <p:tavLst>
                                        <p:tav tm="0">
                                          <p:val>
                                            <p:fltVal val="0"/>
                                          </p:val>
                                        </p:tav>
                                        <p:tav tm="100000">
                                          <p:val>
                                            <p:strVal val="#ppt_h"/>
                                          </p:val>
                                        </p:tav>
                                      </p:tavLst>
                                    </p:anim>
                                    <p:anim calcmode="lin" valueType="num">
                                      <p:cBhvr>
                                        <p:cTn id="23" dur="250" fill="hold"/>
                                        <p:tgtEl>
                                          <p:spTgt spid="8"/>
                                        </p:tgtEl>
                                        <p:attrNameLst>
                                          <p:attrName>style.rotation</p:attrName>
                                        </p:attrNameLst>
                                      </p:cBhvr>
                                      <p:tavLst>
                                        <p:tav tm="0">
                                          <p:val>
                                            <p:fltVal val="360"/>
                                          </p:val>
                                        </p:tav>
                                        <p:tav tm="100000">
                                          <p:val>
                                            <p:fltVal val="0"/>
                                          </p:val>
                                        </p:tav>
                                      </p:tavLst>
                                    </p:anim>
                                    <p:animEffect transition="in" filter="fade">
                                      <p:cBhvr>
                                        <p:cTn id="24" dur="250"/>
                                        <p:tgtEl>
                                          <p:spTgt spid="8"/>
                                        </p:tgtEl>
                                      </p:cBhvr>
                                    </p:animEffect>
                                  </p:childTnLst>
                                </p:cTn>
                              </p:par>
                            </p:childTnLst>
                          </p:cTn>
                        </p:par>
                        <p:par>
                          <p:cTn id="25" fill="hold">
                            <p:stCondLst>
                              <p:cond delay="1475"/>
                            </p:stCondLst>
                            <p:childTnLst>
                              <p:par>
                                <p:cTn id="26" presetID="49" presetClass="entr" presetSubtype="0" decel="10000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250" fill="hold"/>
                                        <p:tgtEl>
                                          <p:spTgt spid="10"/>
                                        </p:tgtEl>
                                        <p:attrNameLst>
                                          <p:attrName>ppt_w</p:attrName>
                                        </p:attrNameLst>
                                      </p:cBhvr>
                                      <p:tavLst>
                                        <p:tav tm="0">
                                          <p:val>
                                            <p:fltVal val="0"/>
                                          </p:val>
                                        </p:tav>
                                        <p:tav tm="100000">
                                          <p:val>
                                            <p:strVal val="#ppt_w"/>
                                          </p:val>
                                        </p:tav>
                                      </p:tavLst>
                                    </p:anim>
                                    <p:anim calcmode="lin" valueType="num">
                                      <p:cBhvr>
                                        <p:cTn id="29" dur="250" fill="hold"/>
                                        <p:tgtEl>
                                          <p:spTgt spid="10"/>
                                        </p:tgtEl>
                                        <p:attrNameLst>
                                          <p:attrName>ppt_h</p:attrName>
                                        </p:attrNameLst>
                                      </p:cBhvr>
                                      <p:tavLst>
                                        <p:tav tm="0">
                                          <p:val>
                                            <p:fltVal val="0"/>
                                          </p:val>
                                        </p:tav>
                                        <p:tav tm="100000">
                                          <p:val>
                                            <p:strVal val="#ppt_h"/>
                                          </p:val>
                                        </p:tav>
                                      </p:tavLst>
                                    </p:anim>
                                    <p:anim calcmode="lin" valueType="num">
                                      <p:cBhvr>
                                        <p:cTn id="30" dur="250" fill="hold"/>
                                        <p:tgtEl>
                                          <p:spTgt spid="10"/>
                                        </p:tgtEl>
                                        <p:attrNameLst>
                                          <p:attrName>style.rotation</p:attrName>
                                        </p:attrNameLst>
                                      </p:cBhvr>
                                      <p:tavLst>
                                        <p:tav tm="0">
                                          <p:val>
                                            <p:fltVal val="360"/>
                                          </p:val>
                                        </p:tav>
                                        <p:tav tm="100000">
                                          <p:val>
                                            <p:fltVal val="0"/>
                                          </p:val>
                                        </p:tav>
                                      </p:tavLst>
                                    </p:anim>
                                    <p:animEffect transition="in" filter="fade">
                                      <p:cBhvr>
                                        <p:cTn id="31"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2" repeatCount="indefinite" fill="hold" display="0">
                  <p:stCondLst>
                    <p:cond delay="indefinite"/>
                  </p:stCondLst>
                  <p:endCondLst>
                    <p:cond evt="onStopAudio" delay="0">
                      <p:tgtEl>
                        <p:sldTgt/>
                      </p:tgtEl>
                    </p:cond>
                  </p:endCondLst>
                </p:cTn>
                <p:tgtEl>
                  <p:spTgt spid="12"/>
                </p:tgtEl>
              </p:cMediaNode>
            </p:audio>
          </p:childTnLst>
        </p:cTn>
      </p:par>
    </p:tnLst>
    <p:bldLst>
      <p:bldP spid="2" grpId="0" animBg="1"/>
      <p:bldP spid="8" grpId="0" animBg="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点击添加标题</a:t>
            </a:r>
            <a:endParaRPr lang="en-US" dirty="0">
              <a:latin typeface="+mn-lt"/>
              <a:ea typeface="+mn-ea"/>
              <a:cs typeface="+mn-ea"/>
              <a:sym typeface="+mn-lt"/>
            </a:endParaRPr>
          </a:p>
        </p:txBody>
      </p:sp>
      <p:sp>
        <p:nvSpPr>
          <p:cNvPr id="3" name="Text Placeholder 2"/>
          <p:cNvSpPr>
            <a:spLocks noGrp="1"/>
          </p:cNvSpPr>
          <p:nvPr>
            <p:ph type="body" sz="half" idx="2"/>
          </p:nvPr>
        </p:nvSpPr>
        <p:spPr/>
        <p:txBody>
          <a:bodyPr/>
          <a:lstStyle/>
          <a:p>
            <a:r>
              <a:rPr lang="en-US" altLang="zh-CN" dirty="0">
                <a:cs typeface="+mn-ea"/>
                <a:sym typeface="+mn-lt"/>
              </a:rPr>
              <a:t>YOUR TITLE HERE</a:t>
            </a:r>
            <a:endParaRPr lang="en-US" dirty="0">
              <a:cs typeface="+mn-ea"/>
              <a:sym typeface="+mn-lt"/>
            </a:endParaRPr>
          </a:p>
        </p:txBody>
      </p:sp>
      <p:sp>
        <p:nvSpPr>
          <p:cNvPr id="4" name="Slide Number Placeholder 3"/>
          <p:cNvSpPr>
            <a:spLocks noGrp="1"/>
          </p:cNvSpPr>
          <p:nvPr>
            <p:ph type="sldNum" sz="quarter" idx="4294967295"/>
          </p:nvPr>
        </p:nvSpPr>
        <p:spPr>
          <a:xfrm>
            <a:off x="11643206" y="6340867"/>
            <a:ext cx="610241" cy="366183"/>
          </a:xfrm>
        </p:spPr>
        <p:txBody>
          <a:bodyPr/>
          <a:lstStyle/>
          <a:p>
            <a:fld id="{C136B7D2-B98C-44FD-8D04-7EC62A564975}" type="slidenum">
              <a:rPr lang="en-US" smtClean="0">
                <a:cs typeface="+mn-ea"/>
                <a:sym typeface="+mn-lt"/>
              </a:rPr>
              <a:pPr/>
              <a:t>10</a:t>
            </a:fld>
            <a:endParaRPr lang="en-US" dirty="0">
              <a:cs typeface="+mn-ea"/>
              <a:sym typeface="+mn-lt"/>
            </a:endParaRPr>
          </a:p>
        </p:txBody>
      </p:sp>
      <p:sp>
        <p:nvSpPr>
          <p:cNvPr id="8" name="Arc 7"/>
          <p:cNvSpPr/>
          <p:nvPr/>
        </p:nvSpPr>
        <p:spPr>
          <a:xfrm>
            <a:off x="3352800" y="1355148"/>
            <a:ext cx="5486400" cy="5486400"/>
          </a:xfrm>
          <a:prstGeom prst="arc">
            <a:avLst>
              <a:gd name="adj1" fmla="val 10736977"/>
              <a:gd name="adj2" fmla="val 0"/>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cs typeface="+mn-ea"/>
              <a:sym typeface="+mn-lt"/>
            </a:endParaRPr>
          </a:p>
        </p:txBody>
      </p:sp>
      <p:sp>
        <p:nvSpPr>
          <p:cNvPr id="9" name="Arc 8"/>
          <p:cNvSpPr/>
          <p:nvPr/>
        </p:nvSpPr>
        <p:spPr>
          <a:xfrm>
            <a:off x="6096000" y="2742732"/>
            <a:ext cx="2722736" cy="2722736"/>
          </a:xfrm>
          <a:prstGeom prst="arc">
            <a:avLst>
              <a:gd name="adj1" fmla="val 10736977"/>
              <a:gd name="adj2" fmla="val 0"/>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cs typeface="+mn-ea"/>
              <a:sym typeface="+mn-lt"/>
            </a:endParaRPr>
          </a:p>
        </p:txBody>
      </p:sp>
      <p:sp>
        <p:nvSpPr>
          <p:cNvPr id="10" name="Arc 9"/>
          <p:cNvSpPr/>
          <p:nvPr/>
        </p:nvSpPr>
        <p:spPr>
          <a:xfrm>
            <a:off x="3373264" y="2742732"/>
            <a:ext cx="2722736" cy="2722736"/>
          </a:xfrm>
          <a:prstGeom prst="arc">
            <a:avLst>
              <a:gd name="adj1" fmla="val 10736977"/>
              <a:gd name="adj2" fmla="val 0"/>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cs typeface="+mn-ea"/>
              <a:sym typeface="+mn-lt"/>
            </a:endParaRPr>
          </a:p>
        </p:txBody>
      </p:sp>
      <p:sp>
        <p:nvSpPr>
          <p:cNvPr id="12" name="Arc 11"/>
          <p:cNvSpPr/>
          <p:nvPr/>
        </p:nvSpPr>
        <p:spPr>
          <a:xfrm>
            <a:off x="4734632" y="2742732"/>
            <a:ext cx="2722736" cy="2722736"/>
          </a:xfrm>
          <a:prstGeom prst="arc">
            <a:avLst>
              <a:gd name="adj1" fmla="val 10736977"/>
              <a:gd name="adj2" fmla="val 0"/>
            </a:avLst>
          </a:prstGeom>
          <a:ln w="19050">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cs typeface="+mn-ea"/>
              <a:sym typeface="+mn-lt"/>
            </a:endParaRPr>
          </a:p>
        </p:txBody>
      </p:sp>
      <p:sp>
        <p:nvSpPr>
          <p:cNvPr id="13" name="Freeform 101"/>
          <p:cNvSpPr>
            <a:spLocks noEditPoints="1"/>
          </p:cNvSpPr>
          <p:nvPr/>
        </p:nvSpPr>
        <p:spPr bwMode="auto">
          <a:xfrm>
            <a:off x="2882935" y="4514607"/>
            <a:ext cx="980659" cy="649835"/>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4" name="Freeform 42"/>
          <p:cNvSpPr>
            <a:spLocks noEditPoints="1"/>
          </p:cNvSpPr>
          <p:nvPr/>
        </p:nvSpPr>
        <p:spPr bwMode="auto">
          <a:xfrm>
            <a:off x="8427175" y="4463807"/>
            <a:ext cx="818008" cy="70410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accent2">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 name="Freeform 157"/>
          <p:cNvSpPr>
            <a:spLocks noEditPoints="1"/>
          </p:cNvSpPr>
          <p:nvPr/>
        </p:nvSpPr>
        <p:spPr bwMode="auto">
          <a:xfrm>
            <a:off x="4448633" y="4463113"/>
            <a:ext cx="572647" cy="701329"/>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 name="Freeform 86"/>
          <p:cNvSpPr>
            <a:spLocks noEditPoints="1"/>
          </p:cNvSpPr>
          <p:nvPr/>
        </p:nvSpPr>
        <p:spPr bwMode="auto">
          <a:xfrm>
            <a:off x="7274052" y="4463806"/>
            <a:ext cx="434945" cy="731809"/>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 name="Freeform 5"/>
          <p:cNvSpPr>
            <a:spLocks noEditPoints="1"/>
          </p:cNvSpPr>
          <p:nvPr/>
        </p:nvSpPr>
        <p:spPr bwMode="auto">
          <a:xfrm>
            <a:off x="5635144" y="4314999"/>
            <a:ext cx="921712" cy="921712"/>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8" name="Oval 17"/>
          <p:cNvSpPr/>
          <p:nvPr/>
        </p:nvSpPr>
        <p:spPr>
          <a:xfrm>
            <a:off x="3199182" y="3902556"/>
            <a:ext cx="307237" cy="3072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9" name="Oval 18"/>
          <p:cNvSpPr/>
          <p:nvPr/>
        </p:nvSpPr>
        <p:spPr>
          <a:xfrm>
            <a:off x="4581014" y="3902556"/>
            <a:ext cx="307237" cy="3072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20" name="Oval 19"/>
          <p:cNvSpPr/>
          <p:nvPr/>
        </p:nvSpPr>
        <p:spPr>
          <a:xfrm>
            <a:off x="5942382" y="3902556"/>
            <a:ext cx="307237" cy="3072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21" name="Oval 20"/>
          <p:cNvSpPr/>
          <p:nvPr/>
        </p:nvSpPr>
        <p:spPr>
          <a:xfrm>
            <a:off x="7303750" y="3902556"/>
            <a:ext cx="307237" cy="3072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22" name="Oval 21"/>
          <p:cNvSpPr/>
          <p:nvPr/>
        </p:nvSpPr>
        <p:spPr>
          <a:xfrm>
            <a:off x="8685582" y="3902556"/>
            <a:ext cx="307237" cy="3072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5" name="Group 56"/>
          <p:cNvGrpSpPr/>
          <p:nvPr/>
        </p:nvGrpSpPr>
        <p:grpSpPr>
          <a:xfrm>
            <a:off x="6432262" y="5254423"/>
            <a:ext cx="2205687" cy="1093076"/>
            <a:chOff x="-296510" y="1406858"/>
            <a:chExt cx="1654265" cy="819807"/>
          </a:xfrm>
        </p:grpSpPr>
        <p:sp>
          <p:nvSpPr>
            <p:cNvPr id="27" name="TextBox 26"/>
            <p:cNvSpPr txBox="1"/>
            <p:nvPr/>
          </p:nvSpPr>
          <p:spPr>
            <a:xfrm>
              <a:off x="-296510" y="1611304"/>
              <a:ext cx="1654265" cy="615361"/>
            </a:xfrm>
            <a:prstGeom prst="rect">
              <a:avLst/>
            </a:prstGeom>
            <a:noFill/>
          </p:spPr>
          <p:txBody>
            <a:bodyPr wrap="square" lIns="0" tIns="0" rIns="0" bIns="0" rtlCol="0">
              <a:spAutoFit/>
            </a:bodyPr>
            <a:lstStyle/>
            <a:p>
              <a:pPr algn="ct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alteration </a:t>
              </a:r>
              <a:endParaRPr lang="en-US" sz="1333" dirty="0">
                <a:solidFill>
                  <a:schemeClr val="tx1">
                    <a:lumMod val="65000"/>
                    <a:lumOff val="35000"/>
                  </a:schemeClr>
                </a:solidFill>
                <a:cs typeface="+mn-ea"/>
                <a:sym typeface="+mn-lt"/>
              </a:endParaRPr>
            </a:p>
          </p:txBody>
        </p:sp>
        <p:sp>
          <p:nvSpPr>
            <p:cNvPr id="28" name="Rectangle 27"/>
            <p:cNvSpPr/>
            <p:nvPr/>
          </p:nvSpPr>
          <p:spPr>
            <a:xfrm>
              <a:off x="37700" y="1406858"/>
              <a:ext cx="985846" cy="184666"/>
            </a:xfrm>
            <a:prstGeom prst="rect">
              <a:avLst/>
            </a:prstGeom>
          </p:spPr>
          <p:txBody>
            <a:bodyPr wrap="none" lIns="0" tIns="0" rIns="0" bIns="0">
              <a:spAutoFit/>
            </a:bodyPr>
            <a:lstStyle/>
            <a:p>
              <a:pPr algn="ctr"/>
              <a:r>
                <a:rPr lang="en-US" sz="1600" b="1" dirty="0">
                  <a:cs typeface="+mn-ea"/>
                  <a:sym typeface="+mn-lt"/>
                </a:rPr>
                <a:t>Keyword Here</a:t>
              </a:r>
            </a:p>
          </p:txBody>
        </p:sp>
      </p:grpSp>
      <p:grpSp>
        <p:nvGrpSpPr>
          <p:cNvPr id="6" name="Group 56"/>
          <p:cNvGrpSpPr/>
          <p:nvPr/>
        </p:nvGrpSpPr>
        <p:grpSpPr>
          <a:xfrm>
            <a:off x="642537" y="4230658"/>
            <a:ext cx="2086779" cy="887956"/>
            <a:chOff x="414602" y="1406858"/>
            <a:chExt cx="1565084" cy="665967"/>
          </a:xfrm>
        </p:grpSpPr>
        <p:sp>
          <p:nvSpPr>
            <p:cNvPr id="33" name="TextBox 32"/>
            <p:cNvSpPr txBox="1"/>
            <p:nvPr/>
          </p:nvSpPr>
          <p:spPr>
            <a:xfrm>
              <a:off x="414602" y="1611304"/>
              <a:ext cx="1565084" cy="461521"/>
            </a:xfrm>
            <a:prstGeom prst="rect">
              <a:avLst/>
            </a:prstGeom>
            <a:noFill/>
          </p:spPr>
          <p:txBody>
            <a:bodyPr wrap="square" lIns="0" tIns="0" rIns="0" bIns="0" rtlCol="0">
              <a:spAutoFit/>
            </a:bodyPr>
            <a:lstStyle/>
            <a:p>
              <a:pPr algn="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a:t>
              </a:r>
              <a:endParaRPr lang="en-US" sz="1333" dirty="0">
                <a:solidFill>
                  <a:schemeClr val="tx1">
                    <a:lumMod val="65000"/>
                    <a:lumOff val="35000"/>
                  </a:schemeClr>
                </a:solidFill>
                <a:cs typeface="+mn-ea"/>
                <a:sym typeface="+mn-lt"/>
              </a:endParaRPr>
            </a:p>
          </p:txBody>
        </p:sp>
        <p:sp>
          <p:nvSpPr>
            <p:cNvPr id="34" name="Rectangle 33"/>
            <p:cNvSpPr/>
            <p:nvPr/>
          </p:nvSpPr>
          <p:spPr>
            <a:xfrm>
              <a:off x="993840" y="1406858"/>
              <a:ext cx="985846" cy="184666"/>
            </a:xfrm>
            <a:prstGeom prst="rect">
              <a:avLst/>
            </a:prstGeom>
          </p:spPr>
          <p:txBody>
            <a:bodyPr wrap="none" lIns="0" tIns="0" rIns="0" bIns="0">
              <a:spAutoFit/>
            </a:bodyPr>
            <a:lstStyle/>
            <a:p>
              <a:pPr algn="r"/>
              <a:r>
                <a:rPr lang="en-US" sz="1600" b="1" dirty="0">
                  <a:solidFill>
                    <a:schemeClr val="accent1"/>
                  </a:solidFill>
                  <a:cs typeface="+mn-ea"/>
                  <a:sym typeface="+mn-lt"/>
                </a:rPr>
                <a:t>Keyword Here</a:t>
              </a:r>
            </a:p>
          </p:txBody>
        </p:sp>
      </p:grpSp>
      <p:grpSp>
        <p:nvGrpSpPr>
          <p:cNvPr id="7" name="Group 56"/>
          <p:cNvGrpSpPr/>
          <p:nvPr/>
        </p:nvGrpSpPr>
        <p:grpSpPr>
          <a:xfrm>
            <a:off x="9556427" y="4230658"/>
            <a:ext cx="2086779" cy="887956"/>
            <a:chOff x="414602" y="1406858"/>
            <a:chExt cx="1565084" cy="665967"/>
          </a:xfrm>
        </p:grpSpPr>
        <p:sp>
          <p:nvSpPr>
            <p:cNvPr id="42" name="TextBox 41"/>
            <p:cNvSpPr txBox="1"/>
            <p:nvPr/>
          </p:nvSpPr>
          <p:spPr>
            <a:xfrm>
              <a:off x="414602" y="1611304"/>
              <a:ext cx="1565084" cy="461521"/>
            </a:xfrm>
            <a:prstGeom prst="rect">
              <a:avLst/>
            </a:prstGeom>
            <a:noFill/>
          </p:spPr>
          <p:txBody>
            <a:bodyPr wrap="square" lIns="0" tIns="0" rIns="0" bIns="0" rtlCol="0">
              <a:spAutoFit/>
            </a:bodyPr>
            <a:lstStyle/>
            <a:p>
              <a:pP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a:t>
              </a:r>
              <a:endParaRPr lang="en-US" sz="1333" dirty="0">
                <a:solidFill>
                  <a:schemeClr val="tx1">
                    <a:lumMod val="65000"/>
                    <a:lumOff val="35000"/>
                  </a:schemeClr>
                </a:solidFill>
                <a:cs typeface="+mn-ea"/>
                <a:sym typeface="+mn-lt"/>
              </a:endParaRPr>
            </a:p>
          </p:txBody>
        </p:sp>
        <p:sp>
          <p:nvSpPr>
            <p:cNvPr id="43" name="Rectangle 42"/>
            <p:cNvSpPr/>
            <p:nvPr/>
          </p:nvSpPr>
          <p:spPr>
            <a:xfrm>
              <a:off x="414602" y="1406858"/>
              <a:ext cx="985846" cy="184666"/>
            </a:xfrm>
            <a:prstGeom prst="rect">
              <a:avLst/>
            </a:prstGeom>
          </p:spPr>
          <p:txBody>
            <a:bodyPr wrap="none" lIns="0" tIns="0" rIns="0" bIns="0">
              <a:spAutoFit/>
            </a:bodyPr>
            <a:lstStyle/>
            <a:p>
              <a:r>
                <a:rPr lang="en-US" sz="1600" b="1" dirty="0">
                  <a:solidFill>
                    <a:schemeClr val="accent2">
                      <a:lumMod val="50000"/>
                    </a:schemeClr>
                  </a:solidFill>
                  <a:cs typeface="+mn-ea"/>
                  <a:sym typeface="+mn-lt"/>
                </a:rPr>
                <a:t>Keyword Here</a:t>
              </a:r>
            </a:p>
          </p:txBody>
        </p:sp>
      </p:grpSp>
      <p:grpSp>
        <p:nvGrpSpPr>
          <p:cNvPr id="11" name="Group 56"/>
          <p:cNvGrpSpPr/>
          <p:nvPr/>
        </p:nvGrpSpPr>
        <p:grpSpPr>
          <a:xfrm>
            <a:off x="3631789" y="5254423"/>
            <a:ext cx="2205687" cy="1093076"/>
            <a:chOff x="-296510" y="1406858"/>
            <a:chExt cx="1654265" cy="819807"/>
          </a:xfrm>
        </p:grpSpPr>
        <p:sp>
          <p:nvSpPr>
            <p:cNvPr id="51" name="TextBox 50"/>
            <p:cNvSpPr txBox="1"/>
            <p:nvPr/>
          </p:nvSpPr>
          <p:spPr>
            <a:xfrm>
              <a:off x="-296510" y="1611304"/>
              <a:ext cx="1654265" cy="615361"/>
            </a:xfrm>
            <a:prstGeom prst="rect">
              <a:avLst/>
            </a:prstGeom>
            <a:noFill/>
          </p:spPr>
          <p:txBody>
            <a:bodyPr wrap="square" lIns="0" tIns="0" rIns="0" bIns="0" rtlCol="0">
              <a:spAutoFit/>
            </a:bodyPr>
            <a:lstStyle/>
            <a:p>
              <a:pPr algn="ct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alteration </a:t>
              </a:r>
              <a:endParaRPr lang="en-US" sz="1333" dirty="0">
                <a:solidFill>
                  <a:schemeClr val="tx1">
                    <a:lumMod val="65000"/>
                    <a:lumOff val="35000"/>
                  </a:schemeClr>
                </a:solidFill>
                <a:cs typeface="+mn-ea"/>
                <a:sym typeface="+mn-lt"/>
              </a:endParaRPr>
            </a:p>
          </p:txBody>
        </p:sp>
        <p:sp>
          <p:nvSpPr>
            <p:cNvPr id="52" name="Rectangle 51"/>
            <p:cNvSpPr/>
            <p:nvPr/>
          </p:nvSpPr>
          <p:spPr>
            <a:xfrm>
              <a:off x="37700" y="1406858"/>
              <a:ext cx="985846" cy="184666"/>
            </a:xfrm>
            <a:prstGeom prst="rect">
              <a:avLst/>
            </a:prstGeom>
          </p:spPr>
          <p:txBody>
            <a:bodyPr wrap="none" lIns="0" tIns="0" rIns="0" bIns="0">
              <a:spAutoFit/>
            </a:bodyPr>
            <a:lstStyle/>
            <a:p>
              <a:pPr algn="ctr"/>
              <a:r>
                <a:rPr lang="en-US" sz="1600" b="1" dirty="0">
                  <a:solidFill>
                    <a:schemeClr val="accent1">
                      <a:lumMod val="75000"/>
                    </a:schemeClr>
                  </a:solidFill>
                  <a:cs typeface="+mn-ea"/>
                  <a:sym typeface="+mn-lt"/>
                </a:rPr>
                <a:t>Keyword Here</a:t>
              </a:r>
            </a:p>
          </p:txBody>
        </p:sp>
      </p:grpSp>
    </p:spTree>
    <p:extLst>
      <p:ext uri="{BB962C8B-B14F-4D97-AF65-F5344CB8AC3E}">
        <p14:creationId xmlns:p14="http://schemas.microsoft.com/office/powerpoint/2010/main" val="4256215995"/>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18" presetClass="entr" presetSubtype="1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trips(downLeft)">
                                      <p:cBhvr>
                                        <p:cTn id="19" dur="500"/>
                                        <p:tgtEl>
                                          <p:spTgt spid="10"/>
                                        </p:tgtEl>
                                      </p:cBhvr>
                                    </p:animEffect>
                                  </p:childTnLst>
                                </p:cTn>
                              </p:par>
                            </p:childTnLst>
                          </p:cTn>
                        </p:par>
                        <p:par>
                          <p:cTn id="20" fill="hold">
                            <p:stCondLst>
                              <p:cond delay="1500"/>
                            </p:stCondLst>
                            <p:childTnLst>
                              <p:par>
                                <p:cTn id="21" presetID="53"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childTnLst>
                                </p:cTn>
                              </p:par>
                            </p:childTnLst>
                          </p:cTn>
                        </p:par>
                        <p:par>
                          <p:cTn id="35" fill="hold">
                            <p:stCondLst>
                              <p:cond delay="3000"/>
                            </p:stCondLst>
                            <p:childTnLst>
                              <p:par>
                                <p:cTn id="36" presetID="18" presetClass="entr" presetSubtype="6"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strips(downRight)">
                                      <p:cBhvr>
                                        <p:cTn id="38" dur="500"/>
                                        <p:tgtEl>
                                          <p:spTgt spid="9"/>
                                        </p:tgtEl>
                                      </p:cBhvr>
                                    </p:animEffect>
                                  </p:childTnLst>
                                </p:cTn>
                              </p:par>
                            </p:childTnLst>
                          </p:cTn>
                        </p:par>
                        <p:par>
                          <p:cTn id="39" fill="hold">
                            <p:stCondLst>
                              <p:cond delay="3500"/>
                            </p:stCondLst>
                            <p:childTnLst>
                              <p:par>
                                <p:cTn id="40" presetID="53"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par>
                          <p:cTn id="45" fill="hold">
                            <p:stCondLst>
                              <p:cond delay="4000"/>
                            </p:stCondLst>
                            <p:childTnLst>
                              <p:par>
                                <p:cTn id="46" presetID="53"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childTnLst>
                                </p:cTn>
                              </p:par>
                            </p:childTnLst>
                          </p:cTn>
                        </p:par>
                        <p:par>
                          <p:cTn id="54" fill="hold">
                            <p:stCondLst>
                              <p:cond delay="5000"/>
                            </p:stCondLst>
                            <p:childTnLst>
                              <p:par>
                                <p:cTn id="55" presetID="2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edge">
                                      <p:cBhvr>
                                        <p:cTn id="57" dur="1000"/>
                                        <p:tgtEl>
                                          <p:spTgt spid="12"/>
                                        </p:tgtEl>
                                      </p:cBhvr>
                                    </p:animEffect>
                                  </p:childTnLst>
                                </p:cTn>
                              </p:par>
                            </p:childTnLst>
                          </p:cTn>
                        </p:par>
                        <p:par>
                          <p:cTn id="58" fill="hold">
                            <p:stCondLst>
                              <p:cond delay="6000"/>
                            </p:stCondLst>
                            <p:childTnLst>
                              <p:par>
                                <p:cTn id="59" presetID="53"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53"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Effect transition="in" filter="fade">
                                      <p:cBhvr>
                                        <p:cTn id="68" dur="500"/>
                                        <p:tgtEl>
                                          <p:spTgt spid="19"/>
                                        </p:tgtEl>
                                      </p:cBhvr>
                                    </p:animEffect>
                                  </p:childTnLst>
                                </p:cTn>
                              </p:par>
                            </p:childTnLst>
                          </p:cTn>
                        </p:par>
                        <p:par>
                          <p:cTn id="69" fill="hold">
                            <p:stCondLst>
                              <p:cond delay="6500"/>
                            </p:stCondLst>
                            <p:childTnLst>
                              <p:par>
                                <p:cTn id="70" presetID="53" presetClass="entr" presetSubtype="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p:cTn id="72" dur="500" fill="hold"/>
                                        <p:tgtEl>
                                          <p:spTgt spid="16"/>
                                        </p:tgtEl>
                                        <p:attrNameLst>
                                          <p:attrName>ppt_w</p:attrName>
                                        </p:attrNameLst>
                                      </p:cBhvr>
                                      <p:tavLst>
                                        <p:tav tm="0">
                                          <p:val>
                                            <p:fltVal val="0"/>
                                          </p:val>
                                        </p:tav>
                                        <p:tav tm="100000">
                                          <p:val>
                                            <p:strVal val="#ppt_w"/>
                                          </p:val>
                                        </p:tav>
                                      </p:tavLst>
                                    </p:anim>
                                    <p:anim calcmode="lin" valueType="num">
                                      <p:cBhvr>
                                        <p:cTn id="73" dur="500" fill="hold"/>
                                        <p:tgtEl>
                                          <p:spTgt spid="16"/>
                                        </p:tgtEl>
                                        <p:attrNameLst>
                                          <p:attrName>ppt_h</p:attrName>
                                        </p:attrNameLst>
                                      </p:cBhvr>
                                      <p:tavLst>
                                        <p:tav tm="0">
                                          <p:val>
                                            <p:fltVal val="0"/>
                                          </p:val>
                                        </p:tav>
                                        <p:tav tm="100000">
                                          <p:val>
                                            <p:strVal val="#ppt_h"/>
                                          </p:val>
                                        </p:tav>
                                      </p:tavLst>
                                    </p:anim>
                                    <p:animEffect transition="in" filter="fade">
                                      <p:cBhvr>
                                        <p:cTn id="74" dur="500"/>
                                        <p:tgtEl>
                                          <p:spTgt spid="16"/>
                                        </p:tgtEl>
                                      </p:cBhvr>
                                    </p:animEffect>
                                  </p:childTnLst>
                                </p:cTn>
                              </p:par>
                              <p:par>
                                <p:cTn id="75" presetID="10" presetClass="entr" presetSubtype="0" fill="hold"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1000"/>
                                        <p:tgtEl>
                                          <p:spTgt spid="5"/>
                                        </p:tgtEl>
                                      </p:cBhvr>
                                    </p:animEffect>
                                  </p:childTnLst>
                                </p:cTn>
                              </p:par>
                            </p:childTnLst>
                          </p:cTn>
                        </p:par>
                        <p:par>
                          <p:cTn id="78" fill="hold">
                            <p:stCondLst>
                              <p:cond delay="7500"/>
                            </p:stCondLst>
                            <p:childTnLst>
                              <p:par>
                                <p:cTn id="79" presetID="53" presetClass="entr" presetSubtype="0" fill="hold" grpId="0" nodeType="after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p:cTn id="81" dur="500" fill="hold"/>
                                        <p:tgtEl>
                                          <p:spTgt spid="15"/>
                                        </p:tgtEl>
                                        <p:attrNameLst>
                                          <p:attrName>ppt_w</p:attrName>
                                        </p:attrNameLst>
                                      </p:cBhvr>
                                      <p:tavLst>
                                        <p:tav tm="0">
                                          <p:val>
                                            <p:fltVal val="0"/>
                                          </p:val>
                                        </p:tav>
                                        <p:tav tm="100000">
                                          <p:val>
                                            <p:strVal val="#ppt_w"/>
                                          </p:val>
                                        </p:tav>
                                      </p:tavLst>
                                    </p:anim>
                                    <p:anim calcmode="lin" valueType="num">
                                      <p:cBhvr>
                                        <p:cTn id="82" dur="500" fill="hold"/>
                                        <p:tgtEl>
                                          <p:spTgt spid="15"/>
                                        </p:tgtEl>
                                        <p:attrNameLst>
                                          <p:attrName>ppt_h</p:attrName>
                                        </p:attrNameLst>
                                      </p:cBhvr>
                                      <p:tavLst>
                                        <p:tav tm="0">
                                          <p:val>
                                            <p:fltVal val="0"/>
                                          </p:val>
                                        </p:tav>
                                        <p:tav tm="100000">
                                          <p:val>
                                            <p:strVal val="#ppt_h"/>
                                          </p:val>
                                        </p:tav>
                                      </p:tavLst>
                                    </p:anim>
                                    <p:animEffect transition="in" filter="fade">
                                      <p:cBhvr>
                                        <p:cTn id="83" dur="500"/>
                                        <p:tgtEl>
                                          <p:spTgt spid="15"/>
                                        </p:tgtEl>
                                      </p:cBhvr>
                                    </p:animEffect>
                                  </p:childTnLst>
                                </p:cTn>
                              </p:par>
                            </p:childTnLst>
                          </p:cTn>
                        </p:par>
                        <p:par>
                          <p:cTn id="84" fill="hold">
                            <p:stCondLst>
                              <p:cond delay="8000"/>
                            </p:stCondLst>
                            <p:childTnLst>
                              <p:par>
                                <p:cTn id="85" presetID="20" presetClass="entr" presetSubtype="0" fill="hold" grpId="0" nodeType="after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edge">
                                      <p:cBhvr>
                                        <p:cTn id="87" dur="1000"/>
                                        <p:tgtEl>
                                          <p:spTgt spid="8"/>
                                        </p:tgtEl>
                                      </p:cBhvr>
                                    </p:animEffect>
                                  </p:childTnLst>
                                </p:cTn>
                              </p:par>
                              <p:par>
                                <p:cTn id="88" presetID="10" presetClass="entr" presetSubtype="0"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8"/>
          <p:cNvSpPr/>
          <p:nvPr/>
        </p:nvSpPr>
        <p:spPr>
          <a:xfrm>
            <a:off x="838200" y="800100"/>
            <a:ext cx="8267700" cy="526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099" y="0"/>
                </a:lnTo>
                <a:lnTo>
                  <a:pt x="21600" y="21600"/>
                </a:lnTo>
                <a:lnTo>
                  <a:pt x="0" y="21366"/>
                </a:lnTo>
                <a:lnTo>
                  <a:pt x="0" y="0"/>
                </a:lnTo>
                <a:close/>
              </a:path>
            </a:pathLst>
          </a:custGeom>
          <a:blipFill>
            <a:blip r:embed="rId3"/>
            <a:stretch>
              <a:fillRect/>
            </a:stretch>
          </a:blipFill>
          <a:ln w="12700">
            <a:miter lim="400000"/>
          </a:ln>
        </p:spPr>
        <p:txBody>
          <a:bodyPr lIns="45719" rIns="45719" anchor="ctr"/>
          <a:lstStyle/>
          <a:p>
            <a:pPr algn="ctr">
              <a:defRPr>
                <a:solidFill>
                  <a:srgbClr val="FFFFFF"/>
                </a:solidFill>
              </a:defRPr>
            </a:pPr>
            <a:endParaRPr>
              <a:cs typeface="+mn-ea"/>
              <a:sym typeface="+mn-lt"/>
            </a:endParaRPr>
          </a:p>
        </p:txBody>
      </p:sp>
      <p:sp>
        <p:nvSpPr>
          <p:cNvPr id="5" name="Shape 159"/>
          <p:cNvSpPr/>
          <p:nvPr/>
        </p:nvSpPr>
        <p:spPr>
          <a:xfrm>
            <a:off x="2057399" y="5919787"/>
            <a:ext cx="8010526" cy="2952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64" y="0"/>
                </a:lnTo>
                <a:lnTo>
                  <a:pt x="21600" y="0"/>
                </a:lnTo>
                <a:lnTo>
                  <a:pt x="20836" y="21600"/>
                </a:lnTo>
                <a:close/>
              </a:path>
            </a:pathLst>
          </a:custGeom>
          <a:solidFill>
            <a:schemeClr val="accent1">
              <a:lumMod val="75000"/>
            </a:schemeClr>
          </a:solidFill>
          <a:ln w="12700">
            <a:miter lim="400000"/>
          </a:ln>
        </p:spPr>
        <p:txBody>
          <a:bodyPr lIns="45719" rIns="45719" anchor="ctr"/>
          <a:lstStyle/>
          <a:p>
            <a:pPr algn="ctr">
              <a:defRPr>
                <a:solidFill>
                  <a:srgbClr val="FFFFFF"/>
                </a:solidFill>
              </a:defRPr>
            </a:pPr>
            <a:endParaRPr>
              <a:cs typeface="+mn-ea"/>
              <a:sym typeface="+mn-lt"/>
            </a:endParaRPr>
          </a:p>
        </p:txBody>
      </p:sp>
      <p:sp>
        <p:nvSpPr>
          <p:cNvPr id="10" name="TextBox 16"/>
          <p:cNvSpPr txBox="1"/>
          <p:nvPr/>
        </p:nvSpPr>
        <p:spPr>
          <a:xfrm>
            <a:off x="7160988" y="950587"/>
            <a:ext cx="10231705" cy="2483175"/>
          </a:xfrm>
          <a:prstGeom prst="rect">
            <a:avLst/>
          </a:prstGeom>
          <a:noFill/>
        </p:spPr>
        <p:txBody>
          <a:bodyPr wrap="square" rIns="144000" bIns="36000" numCol="2" spcCol="360000">
            <a:spAutoFit/>
          </a:bodyPr>
          <a:lstStyle/>
          <a:p>
            <a:pPr eaLnBrk="1" fontAlgn="auto" hangingPunct="1">
              <a:spcBef>
                <a:spcPts val="0"/>
              </a:spcBef>
              <a:spcAft>
                <a:spcPts val="0"/>
              </a:spcAft>
              <a:defRPr/>
            </a:pPr>
            <a:endParaRPr lang="en-US" sz="1200" dirty="0">
              <a:solidFill>
                <a:schemeClr val="bg1">
                  <a:lumMod val="50000"/>
                </a:schemeClr>
              </a:solidFill>
              <a:cs typeface="+mn-ea"/>
              <a:sym typeface="+mn-lt"/>
            </a:endParaRPr>
          </a:p>
          <a:p>
            <a:pPr eaLnBrk="1" fontAlgn="auto" hangingPunct="1">
              <a:spcBef>
                <a:spcPts val="0"/>
              </a:spcBef>
              <a:spcAft>
                <a:spcPts val="0"/>
              </a:spcAft>
              <a:defRPr/>
            </a:pPr>
            <a:r>
              <a:rPr lang="en-US" sz="1200" dirty="0">
                <a:cs typeface="+mn-ea"/>
                <a:sym typeface="+mn-lt"/>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a:p>
            <a:pPr eaLnBrk="1" fontAlgn="auto" hangingPunct="1">
              <a:spcBef>
                <a:spcPts val="0"/>
              </a:spcBef>
              <a:spcAft>
                <a:spcPts val="0"/>
              </a:spcAft>
              <a:defRPr/>
            </a:pPr>
            <a:endParaRPr lang="en-US" sz="1200" dirty="0">
              <a:cs typeface="+mn-ea"/>
              <a:sym typeface="+mn-lt"/>
            </a:endParaRPr>
          </a:p>
          <a:p>
            <a:pPr eaLnBrk="1" fontAlgn="auto" hangingPunct="1">
              <a:spcBef>
                <a:spcPts val="0"/>
              </a:spcBef>
              <a:spcAft>
                <a:spcPts val="0"/>
              </a:spcAft>
              <a:defRPr/>
            </a:pPr>
            <a:r>
              <a:rPr lang="en-US" sz="1200" dirty="0">
                <a:cs typeface="+mn-ea"/>
                <a:sym typeface="+mn-lt"/>
              </a:rPr>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a:p>
            <a:pPr eaLnBrk="1" fontAlgn="auto" hangingPunct="1">
              <a:spcBef>
                <a:spcPts val="0"/>
              </a:spcBef>
              <a:spcAft>
                <a:spcPts val="0"/>
              </a:spcAft>
              <a:defRPr/>
            </a:pPr>
            <a:endParaRPr lang="en-US" sz="1200" dirty="0">
              <a:solidFill>
                <a:schemeClr val="bg1">
                  <a:lumMod val="50000"/>
                </a:schemeClr>
              </a:solidFill>
              <a:cs typeface="+mn-ea"/>
              <a:sym typeface="+mn-lt"/>
            </a:endParaRPr>
          </a:p>
        </p:txBody>
      </p:sp>
      <p:sp>
        <p:nvSpPr>
          <p:cNvPr id="11" name="Rectangle 42"/>
          <p:cNvSpPr/>
          <p:nvPr/>
        </p:nvSpPr>
        <p:spPr>
          <a:xfrm>
            <a:off x="4354513" y="4151313"/>
            <a:ext cx="7837487" cy="18256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cs typeface="+mn-ea"/>
              <a:sym typeface="+mn-lt"/>
            </a:endParaRPr>
          </a:p>
        </p:txBody>
      </p:sp>
      <p:sp>
        <p:nvSpPr>
          <p:cNvPr id="12" name="Content Placeholder 2"/>
          <p:cNvSpPr txBox="1">
            <a:spLocks/>
          </p:cNvSpPr>
          <p:nvPr/>
        </p:nvSpPr>
        <p:spPr bwMode="auto">
          <a:xfrm>
            <a:off x="4645025" y="4310063"/>
            <a:ext cx="7097713"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spcBef>
                <a:spcPct val="20000"/>
              </a:spcBef>
              <a:spcAft>
                <a:spcPts val="600"/>
              </a:spcAft>
              <a:buClr>
                <a:srgbClr val="2E75B6"/>
              </a:buClr>
              <a:buSzPct val="145000"/>
              <a:buFont typeface="Arial" pitchFamily="34" charset="0"/>
              <a:buNone/>
            </a:pPr>
            <a:r>
              <a:rPr lang="id-ID" altLang="zh-CN" sz="1600" dirty="0">
                <a:solidFill>
                  <a:srgbClr val="F2F2F2"/>
                </a:solidFill>
                <a:latin typeface="+mn-lt"/>
                <a:cs typeface="+mn-ea"/>
                <a:sym typeface="+mn-lt"/>
              </a:rPr>
              <a:t>Du</a:t>
            </a:r>
            <a:r>
              <a:rPr lang="en-US" altLang="zh-CN" sz="1600" dirty="0" err="1">
                <a:solidFill>
                  <a:srgbClr val="F2F2F2"/>
                </a:solidFill>
                <a:latin typeface="+mn-lt"/>
                <a:cs typeface="+mn-ea"/>
                <a:sym typeface="+mn-lt"/>
              </a:rPr>
              <a:t>mmy</a:t>
            </a:r>
            <a:r>
              <a:rPr lang="en-US" altLang="zh-CN" sz="1600" dirty="0">
                <a:solidFill>
                  <a:srgbClr val="F2F2F2"/>
                </a:solidFill>
                <a:latin typeface="+mn-lt"/>
                <a:cs typeface="+mn-ea"/>
                <a:sym typeface="+mn-lt"/>
              </a:rPr>
              <a:t> text ever since the 1500s, when an unknown printer took a galley of type and scrambled it to make a type specimen book. It has survived not only five centuries, but also the leap into electronic typesetting.</a:t>
            </a:r>
            <a:endParaRPr lang="id-ID" altLang="zh-CN" sz="1600" dirty="0">
              <a:solidFill>
                <a:srgbClr val="F2F2F2"/>
              </a:solidFill>
              <a:latin typeface="+mn-lt"/>
              <a:cs typeface="+mn-ea"/>
              <a:sym typeface="+mn-lt"/>
            </a:endParaRPr>
          </a:p>
          <a:p>
            <a:pPr eaLnBrk="1" hangingPunct="1">
              <a:spcBef>
                <a:spcPct val="20000"/>
              </a:spcBef>
              <a:spcAft>
                <a:spcPts val="600"/>
              </a:spcAft>
              <a:buClr>
                <a:srgbClr val="2E75B6"/>
              </a:buClr>
              <a:buSzPct val="145000"/>
              <a:buFont typeface="Arial" pitchFamily="34" charset="0"/>
              <a:buNone/>
            </a:pPr>
            <a:endParaRPr lang="id-ID" altLang="zh-CN" sz="1600" dirty="0">
              <a:solidFill>
                <a:srgbClr val="F2F2F2"/>
              </a:solidFill>
              <a:latin typeface="+mn-lt"/>
              <a:cs typeface="+mn-ea"/>
              <a:sym typeface="+mn-lt"/>
            </a:endParaRPr>
          </a:p>
        </p:txBody>
      </p:sp>
      <p:sp>
        <p:nvSpPr>
          <p:cNvPr id="13" name="Content Placeholder 7"/>
          <p:cNvSpPr txBox="1">
            <a:spLocks/>
          </p:cNvSpPr>
          <p:nvPr/>
        </p:nvSpPr>
        <p:spPr bwMode="auto">
          <a:xfrm>
            <a:off x="5421052" y="22627"/>
            <a:ext cx="6034087" cy="83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nSpc>
                <a:spcPct val="150000"/>
              </a:lnSpc>
              <a:spcBef>
                <a:spcPct val="20000"/>
              </a:spcBef>
            </a:pPr>
            <a:r>
              <a:rPr lang="zh-CN" altLang="en-US" sz="3600" b="1" dirty="0">
                <a:cs typeface="+mn-ea"/>
                <a:sym typeface="+mn-lt"/>
              </a:rPr>
              <a:t>点击添加标题</a:t>
            </a:r>
            <a:endParaRPr lang="en-US" altLang="zh-CN" sz="3600" b="1" dirty="0">
              <a:solidFill>
                <a:srgbClr val="767171"/>
              </a:solidFill>
              <a:latin typeface="+mn-lt"/>
              <a:cs typeface="+mn-ea"/>
              <a:sym typeface="+mn-lt"/>
            </a:endParaRPr>
          </a:p>
        </p:txBody>
      </p:sp>
      <p:sp>
        <p:nvSpPr>
          <p:cNvPr id="14" name="Title 1"/>
          <p:cNvSpPr txBox="1">
            <a:spLocks/>
          </p:cNvSpPr>
          <p:nvPr/>
        </p:nvSpPr>
        <p:spPr>
          <a:xfrm>
            <a:off x="5463914" y="710015"/>
            <a:ext cx="2890838" cy="363537"/>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fontAlgn="auto">
              <a:spcAft>
                <a:spcPts val="0"/>
              </a:spcAft>
              <a:defRPr/>
            </a:pPr>
            <a:r>
              <a:rPr lang="en-US" sz="1400" dirty="0">
                <a:solidFill>
                  <a:schemeClr val="tx1"/>
                </a:solidFill>
                <a:latin typeface="+mn-lt"/>
                <a:ea typeface="+mn-ea"/>
                <a:cs typeface="+mn-ea"/>
                <a:sym typeface="+mn-lt"/>
              </a:rPr>
              <a:t>Put a relevant subtitle in this line</a:t>
            </a:r>
          </a:p>
        </p:txBody>
      </p:sp>
    </p:spTree>
    <p:extLst>
      <p:ext uri="{BB962C8B-B14F-4D97-AF65-F5344CB8AC3E}">
        <p14:creationId xmlns:p14="http://schemas.microsoft.com/office/powerpoint/2010/main" val="945428456"/>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1000"/>
                                        <p:tgtEl>
                                          <p:spTgt spid="14"/>
                                        </p:tgtEl>
                                      </p:cBhvr>
                                    </p:animEffect>
                                  </p:childTnLst>
                                </p:cTn>
                              </p:par>
                            </p:childTnLst>
                          </p:cTn>
                        </p:par>
                        <p:par>
                          <p:cTn id="11" fill="hold">
                            <p:stCondLst>
                              <p:cond delay="1000"/>
                            </p:stCondLst>
                            <p:childTnLst>
                              <p:par>
                                <p:cTn id="12" presetID="2" presetClass="entr" presetSubtype="8" fill="hold" grpId="0" nodeType="afterEffect">
                                  <p:stCondLst>
                                    <p:cond delay="0"/>
                                  </p:stCondLst>
                                  <p:iterate>
                                    <p:tmAbs val="0"/>
                                  </p:iterate>
                                  <p:childTnLst>
                                    <p:set>
                                      <p:cBhvr>
                                        <p:cTn id="13" fill="hold"/>
                                        <p:tgtEl>
                                          <p:spTgt spid="5"/>
                                        </p:tgtEl>
                                        <p:attrNameLst>
                                          <p:attrName>style.visibility</p:attrName>
                                        </p:attrNameLst>
                                      </p:cBhvr>
                                      <p:to>
                                        <p:strVal val="visible"/>
                                      </p:to>
                                    </p:set>
                                    <p:anim calcmode="lin" valueType="num">
                                      <p:cBhvr>
                                        <p:cTn id="14" dur="500" fill="hold"/>
                                        <p:tgtEl>
                                          <p:spTgt spid="5"/>
                                        </p:tgtEl>
                                        <p:attrNameLst>
                                          <p:attrName>ppt_x</p:attrName>
                                        </p:attrNameLst>
                                      </p:cBhvr>
                                      <p:tavLst>
                                        <p:tav tm="0">
                                          <p:val>
                                            <p:strVal val="0-#ppt_w/2"/>
                                          </p:val>
                                        </p:tav>
                                        <p:tav tm="100000">
                                          <p:val>
                                            <p:strVal val="#ppt_x"/>
                                          </p:val>
                                        </p:tav>
                                      </p:tavLst>
                                    </p:anim>
                                    <p:anim calcmode="lin" valueType="num">
                                      <p:cBhvr>
                                        <p:cTn id="15" dur="500" fill="hold"/>
                                        <p:tgtEl>
                                          <p:spTgt spid="5"/>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1" presetClass="entr" presetSubtype="0" fill="hold" grpId="0" nodeType="afterEffect">
                                  <p:stCondLst>
                                    <p:cond delay="0"/>
                                  </p:stCondLst>
                                  <p:iterate>
                                    <p:tmAbs val="0"/>
                                  </p:iterate>
                                  <p:childTnLst>
                                    <p:set>
                                      <p:cBhvr>
                                        <p:cTn id="18" fill="hold"/>
                                        <p:tgtEl>
                                          <p:spTgt spid="4"/>
                                        </p:tgtEl>
                                        <p:attrNameLst>
                                          <p:attrName>style.visibility</p:attrName>
                                        </p:attrNameLst>
                                      </p:cBhvr>
                                      <p:to>
                                        <p:strVal val="visible"/>
                                      </p:to>
                                    </p:set>
                                  </p:childTnLst>
                                </p:cTn>
                              </p:par>
                            </p:childTnLst>
                          </p:cTn>
                        </p:par>
                        <p:par>
                          <p:cTn id="19" fill="hold">
                            <p:stCondLst>
                              <p:cond delay="1500"/>
                            </p:stCondLst>
                            <p:childTnLst>
                              <p:par>
                                <p:cTn id="20" presetID="-1" presetClass="path" presetSubtype="0" accel="50000" decel="50000" fill="hold" nodeType="afterEffect">
                                  <p:stCondLst>
                                    <p:cond delay="0"/>
                                  </p:stCondLst>
                                  <p:childTnLst>
                                    <p:animMotion origin="layout" path="M 0.000000 0.000000 L -0.003131 -0.026390" pathEditMode="relative">
                                      <p:cBhvr>
                                        <p:cTn id="21" dur="750" fill="hold"/>
                                        <p:tgtEl>
                                          <p:spTgt spid="4"/>
                                        </p:tgtEl>
                                        <p:attrNameLst>
                                          <p:attrName>ppt_x</p:attrName>
                                          <p:attrName>ppt_y</p:attrName>
                                        </p:attrNameLst>
                                      </p:cBhvr>
                                    </p:animMotion>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2" presetClass="entr" presetSubtype="4" fill="hold" grpId="0" nodeType="withEffect">
                                  <p:stCondLst>
                                    <p:cond delay="20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2" presetClass="entr" presetSubtype="1" fill="hold" grpId="0" nodeType="withEffect">
                                  <p:stCondLst>
                                    <p:cond delay="340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11" grpId="0" animBg="1"/>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Group 172"/>
          <p:cNvGrpSpPr/>
          <p:nvPr/>
        </p:nvGrpSpPr>
        <p:grpSpPr>
          <a:xfrm>
            <a:off x="9119273" y="1952080"/>
            <a:ext cx="1178984" cy="1265768"/>
            <a:chOff x="6839455" y="1464060"/>
            <a:chExt cx="884238" cy="949326"/>
          </a:xfrm>
        </p:grpSpPr>
        <p:sp>
          <p:nvSpPr>
            <p:cNvPr id="1119" name="Freeform 95"/>
            <p:cNvSpPr>
              <a:spLocks/>
            </p:cNvSpPr>
            <p:nvPr/>
          </p:nvSpPr>
          <p:spPr bwMode="auto">
            <a:xfrm>
              <a:off x="6839455" y="1546610"/>
              <a:ext cx="436563" cy="866775"/>
            </a:xfrm>
            <a:custGeom>
              <a:avLst/>
              <a:gdLst/>
              <a:ahLst/>
              <a:cxnLst>
                <a:cxn ang="0">
                  <a:pos x="275" y="249"/>
                </a:cxn>
                <a:cxn ang="0">
                  <a:pos x="159" y="546"/>
                </a:cxn>
                <a:cxn ang="0">
                  <a:pos x="0" y="297"/>
                </a:cxn>
                <a:cxn ang="0">
                  <a:pos x="119" y="0"/>
                </a:cxn>
                <a:cxn ang="0">
                  <a:pos x="275" y="249"/>
                </a:cxn>
              </a:cxnLst>
              <a:rect l="0" t="0" r="r" b="b"/>
              <a:pathLst>
                <a:path w="275" h="546">
                  <a:moveTo>
                    <a:pt x="275" y="249"/>
                  </a:moveTo>
                  <a:lnTo>
                    <a:pt x="159" y="546"/>
                  </a:lnTo>
                  <a:lnTo>
                    <a:pt x="0" y="297"/>
                  </a:lnTo>
                  <a:lnTo>
                    <a:pt x="119" y="0"/>
                  </a:lnTo>
                  <a:lnTo>
                    <a:pt x="275" y="249"/>
                  </a:lnTo>
                  <a:close/>
                </a:path>
              </a:pathLst>
            </a:custGeom>
            <a:solidFill>
              <a:schemeClr val="accent6">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21" name="Freeform 97"/>
            <p:cNvSpPr>
              <a:spLocks/>
            </p:cNvSpPr>
            <p:nvPr/>
          </p:nvSpPr>
          <p:spPr bwMode="auto">
            <a:xfrm>
              <a:off x="7091868" y="1837123"/>
              <a:ext cx="631825" cy="576263"/>
            </a:xfrm>
            <a:custGeom>
              <a:avLst/>
              <a:gdLst/>
              <a:ahLst/>
              <a:cxnLst>
                <a:cxn ang="0">
                  <a:pos x="398" y="0"/>
                </a:cxn>
                <a:cxn ang="0">
                  <a:pos x="282" y="296"/>
                </a:cxn>
                <a:cxn ang="0">
                  <a:pos x="0" y="363"/>
                </a:cxn>
                <a:cxn ang="0">
                  <a:pos x="116" y="66"/>
                </a:cxn>
                <a:cxn ang="0">
                  <a:pos x="398" y="0"/>
                </a:cxn>
              </a:cxnLst>
              <a:rect l="0" t="0" r="r" b="b"/>
              <a:pathLst>
                <a:path w="398" h="363">
                  <a:moveTo>
                    <a:pt x="398" y="0"/>
                  </a:moveTo>
                  <a:lnTo>
                    <a:pt x="282" y="296"/>
                  </a:lnTo>
                  <a:lnTo>
                    <a:pt x="0" y="363"/>
                  </a:lnTo>
                  <a:lnTo>
                    <a:pt x="116" y="66"/>
                  </a:lnTo>
                  <a:lnTo>
                    <a:pt x="398" y="0"/>
                  </a:lnTo>
                  <a:close/>
                </a:path>
              </a:pathLst>
            </a:custGeom>
            <a:solidFill>
              <a:schemeClr val="accent6">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8" name="Freeform 114"/>
            <p:cNvSpPr>
              <a:spLocks/>
            </p:cNvSpPr>
            <p:nvPr/>
          </p:nvSpPr>
          <p:spPr bwMode="auto">
            <a:xfrm>
              <a:off x="7028368" y="1464060"/>
              <a:ext cx="695325" cy="477838"/>
            </a:xfrm>
            <a:custGeom>
              <a:avLst/>
              <a:gdLst/>
              <a:ahLst/>
              <a:cxnLst>
                <a:cxn ang="0">
                  <a:pos x="0" y="22"/>
                </a:cxn>
                <a:cxn ang="0">
                  <a:pos x="60" y="11"/>
                </a:cxn>
                <a:cxn ang="0">
                  <a:pos x="117" y="0"/>
                </a:cxn>
                <a:cxn ang="0">
                  <a:pos x="151" y="49"/>
                </a:cxn>
                <a:cxn ang="0">
                  <a:pos x="185" y="99"/>
                </a:cxn>
                <a:cxn ang="0">
                  <a:pos x="127" y="113"/>
                </a:cxn>
                <a:cxn ang="0">
                  <a:pos x="66" y="127"/>
                </a:cxn>
                <a:cxn ang="0">
                  <a:pos x="32" y="73"/>
                </a:cxn>
                <a:cxn ang="0">
                  <a:pos x="0" y="22"/>
                </a:cxn>
              </a:cxnLst>
              <a:rect l="0" t="0" r="r" b="b"/>
              <a:pathLst>
                <a:path w="185" h="127">
                  <a:moveTo>
                    <a:pt x="0" y="22"/>
                  </a:moveTo>
                  <a:cubicBezTo>
                    <a:pt x="20" y="18"/>
                    <a:pt x="40" y="14"/>
                    <a:pt x="60" y="11"/>
                  </a:cubicBezTo>
                  <a:cubicBezTo>
                    <a:pt x="79" y="7"/>
                    <a:pt x="99" y="4"/>
                    <a:pt x="117" y="0"/>
                  </a:cubicBezTo>
                  <a:cubicBezTo>
                    <a:pt x="128" y="16"/>
                    <a:pt x="139" y="32"/>
                    <a:pt x="151" y="49"/>
                  </a:cubicBezTo>
                  <a:cubicBezTo>
                    <a:pt x="162" y="65"/>
                    <a:pt x="174" y="82"/>
                    <a:pt x="185" y="99"/>
                  </a:cubicBezTo>
                  <a:cubicBezTo>
                    <a:pt x="166" y="104"/>
                    <a:pt x="147" y="108"/>
                    <a:pt x="127" y="113"/>
                  </a:cubicBezTo>
                  <a:cubicBezTo>
                    <a:pt x="108" y="117"/>
                    <a:pt x="87" y="122"/>
                    <a:pt x="66" y="127"/>
                  </a:cubicBezTo>
                  <a:cubicBezTo>
                    <a:pt x="55" y="109"/>
                    <a:pt x="43" y="91"/>
                    <a:pt x="32" y="73"/>
                  </a:cubicBezTo>
                  <a:cubicBezTo>
                    <a:pt x="21" y="56"/>
                    <a:pt x="10" y="39"/>
                    <a:pt x="0" y="22"/>
                  </a:cubicBez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4" name="Slide Number Placeholder 3"/>
          <p:cNvSpPr>
            <a:spLocks noGrp="1"/>
          </p:cNvSpPr>
          <p:nvPr>
            <p:ph type="sldNum" sz="quarter" idx="4294967295"/>
          </p:nvPr>
        </p:nvSpPr>
        <p:spPr>
          <a:xfrm>
            <a:off x="11643206" y="6340867"/>
            <a:ext cx="610241" cy="366183"/>
          </a:xfrm>
          <a:prstGeom prst="rect">
            <a:avLst/>
          </a:prstGeom>
        </p:spPr>
        <p:txBody>
          <a:bodyPr/>
          <a:lstStyle/>
          <a:p>
            <a:fld id="{C136B7D2-B98C-44FD-8D04-7EC62A564975}" type="slidenum">
              <a:rPr lang="en-US" smtClean="0">
                <a:cs typeface="+mn-ea"/>
                <a:sym typeface="+mn-lt"/>
              </a:rPr>
              <a:pPr/>
              <a:t>12</a:t>
            </a:fld>
            <a:endParaRPr lang="en-US" dirty="0">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点击添加标题</a:t>
            </a:r>
            <a:endParaRPr lang="en-US" dirty="0">
              <a:latin typeface="+mn-lt"/>
              <a:ea typeface="+mn-ea"/>
              <a:cs typeface="+mn-ea"/>
              <a:sym typeface="+mn-lt"/>
            </a:endParaRPr>
          </a:p>
        </p:txBody>
      </p:sp>
      <p:sp>
        <p:nvSpPr>
          <p:cNvPr id="3" name="Text Placeholder 2"/>
          <p:cNvSpPr>
            <a:spLocks noGrp="1"/>
          </p:cNvSpPr>
          <p:nvPr>
            <p:ph type="body" sz="half" idx="2"/>
          </p:nvPr>
        </p:nvSpPr>
        <p:spPr/>
        <p:txBody>
          <a:bodyPr/>
          <a:lstStyle/>
          <a:p>
            <a:r>
              <a:rPr lang="en-US" altLang="zh-CN" dirty="0">
                <a:cs typeface="+mn-ea"/>
                <a:sym typeface="+mn-lt"/>
              </a:rPr>
              <a:t>YOUR TITLE HERE</a:t>
            </a:r>
            <a:endParaRPr lang="en-US" dirty="0">
              <a:cs typeface="+mn-ea"/>
              <a:sym typeface="+mn-lt"/>
            </a:endParaRPr>
          </a:p>
        </p:txBody>
      </p:sp>
      <p:sp>
        <p:nvSpPr>
          <p:cNvPr id="38" name="TextBox 37"/>
          <p:cNvSpPr txBox="1"/>
          <p:nvPr/>
        </p:nvSpPr>
        <p:spPr>
          <a:xfrm>
            <a:off x="1637862" y="1693103"/>
            <a:ext cx="5610279" cy="953915"/>
          </a:xfrm>
          <a:prstGeom prst="rect">
            <a:avLst/>
          </a:prstGeom>
          <a:noFill/>
        </p:spPr>
        <p:txBody>
          <a:bodyPr wrap="square" rtlCol="0">
            <a:spAutoFit/>
          </a:bodyPr>
          <a:lstStyle/>
          <a:p>
            <a:r>
              <a:rPr lang="en-US" sz="1600" b="1" dirty="0">
                <a:solidFill>
                  <a:schemeClr val="accent1"/>
                </a:solidFill>
                <a:cs typeface="+mn-ea"/>
                <a:sym typeface="+mn-lt"/>
              </a:rPr>
              <a:t>Title Goes Here</a:t>
            </a:r>
            <a:endParaRPr lang="en-US" sz="1600" dirty="0">
              <a:solidFill>
                <a:schemeClr val="accent1"/>
              </a:solidFill>
              <a:cs typeface="+mn-ea"/>
              <a:sym typeface="+mn-lt"/>
            </a:endParaRPr>
          </a:p>
          <a:p>
            <a:r>
              <a:rPr lang="en-US" sz="1333" dirty="0">
                <a:cs typeface="+mn-ea"/>
                <a:sym typeface="+mn-lt"/>
              </a:rPr>
              <a:t>There are many variations of passages of lorem ipsum available, but the majority have suffered alteration in some form, by injected humour randomized words.</a:t>
            </a:r>
          </a:p>
        </p:txBody>
      </p:sp>
      <p:grpSp>
        <p:nvGrpSpPr>
          <p:cNvPr id="8" name="Group 134"/>
          <p:cNvGrpSpPr/>
          <p:nvPr/>
        </p:nvGrpSpPr>
        <p:grpSpPr>
          <a:xfrm>
            <a:off x="801816" y="1680807"/>
            <a:ext cx="864665" cy="865389"/>
            <a:chOff x="3287425" y="1417883"/>
            <a:chExt cx="648499" cy="649042"/>
          </a:xfrm>
        </p:grpSpPr>
        <p:sp>
          <p:nvSpPr>
            <p:cNvPr id="73" name="Oval 72"/>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74" name="Oval 73"/>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01</a:t>
              </a:r>
              <a:endParaRPr lang="en-US" sz="133" b="1" dirty="0">
                <a:solidFill>
                  <a:schemeClr val="bg1"/>
                </a:solidFill>
                <a:cs typeface="+mn-ea"/>
                <a:sym typeface="+mn-lt"/>
              </a:endParaRPr>
            </a:p>
          </p:txBody>
        </p:sp>
      </p:grpSp>
      <p:grpSp>
        <p:nvGrpSpPr>
          <p:cNvPr id="9" name="Group 129"/>
          <p:cNvGrpSpPr/>
          <p:nvPr/>
        </p:nvGrpSpPr>
        <p:grpSpPr>
          <a:xfrm>
            <a:off x="801816" y="2677603"/>
            <a:ext cx="864665" cy="865389"/>
            <a:chOff x="2779491" y="2517212"/>
            <a:chExt cx="648499" cy="649042"/>
          </a:xfrm>
        </p:grpSpPr>
        <p:sp>
          <p:nvSpPr>
            <p:cNvPr id="76" name="Oval 75"/>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77" name="Oval 76"/>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02</a:t>
              </a:r>
              <a:endParaRPr lang="en-US" sz="1600" b="1" dirty="0">
                <a:cs typeface="+mn-ea"/>
                <a:sym typeface="+mn-lt"/>
              </a:endParaRPr>
            </a:p>
          </p:txBody>
        </p:sp>
      </p:grpSp>
      <p:grpSp>
        <p:nvGrpSpPr>
          <p:cNvPr id="10" name="Group 130"/>
          <p:cNvGrpSpPr/>
          <p:nvPr/>
        </p:nvGrpSpPr>
        <p:grpSpPr>
          <a:xfrm>
            <a:off x="801816" y="3704352"/>
            <a:ext cx="864665" cy="865389"/>
            <a:chOff x="3287425" y="3613920"/>
            <a:chExt cx="648499" cy="649042"/>
          </a:xfrm>
        </p:grpSpPr>
        <p:sp>
          <p:nvSpPr>
            <p:cNvPr id="79" name="Oval 78"/>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0" name="Oval 79"/>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03</a:t>
              </a:r>
              <a:endParaRPr lang="en-US" sz="1600" b="1" dirty="0">
                <a:cs typeface="+mn-ea"/>
                <a:sym typeface="+mn-lt"/>
              </a:endParaRPr>
            </a:p>
          </p:txBody>
        </p:sp>
      </p:grpSp>
      <p:grpSp>
        <p:nvGrpSpPr>
          <p:cNvPr id="11" name="Group 133"/>
          <p:cNvGrpSpPr/>
          <p:nvPr/>
        </p:nvGrpSpPr>
        <p:grpSpPr>
          <a:xfrm>
            <a:off x="801816" y="4739063"/>
            <a:ext cx="864665" cy="865389"/>
            <a:chOff x="5249342" y="1406453"/>
            <a:chExt cx="648499" cy="649042"/>
          </a:xfrm>
        </p:grpSpPr>
        <p:sp>
          <p:nvSpPr>
            <p:cNvPr id="82" name="Oval 81"/>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83" name="Oval 82"/>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cs typeface="+mn-ea"/>
                  <a:sym typeface="+mn-lt"/>
                </a:rPr>
                <a:t>04</a:t>
              </a:r>
              <a:endParaRPr lang="en-US" sz="1600" b="1" dirty="0">
                <a:cs typeface="+mn-ea"/>
                <a:sym typeface="+mn-lt"/>
              </a:endParaRPr>
            </a:p>
          </p:txBody>
        </p:sp>
      </p:grpSp>
      <p:sp>
        <p:nvSpPr>
          <p:cNvPr id="37" name="TextBox 36"/>
          <p:cNvSpPr txBox="1"/>
          <p:nvPr/>
        </p:nvSpPr>
        <p:spPr>
          <a:xfrm>
            <a:off x="1637862" y="2686049"/>
            <a:ext cx="5610279" cy="953915"/>
          </a:xfrm>
          <a:prstGeom prst="rect">
            <a:avLst/>
          </a:prstGeom>
          <a:noFill/>
        </p:spPr>
        <p:txBody>
          <a:bodyPr wrap="square" rtlCol="0">
            <a:spAutoFit/>
          </a:bodyPr>
          <a:lstStyle/>
          <a:p>
            <a:r>
              <a:rPr lang="en-US" sz="1600" b="1" dirty="0">
                <a:solidFill>
                  <a:schemeClr val="accent2"/>
                </a:solidFill>
                <a:cs typeface="+mn-ea"/>
                <a:sym typeface="+mn-lt"/>
              </a:rPr>
              <a:t>Title Goes Here</a:t>
            </a:r>
            <a:endParaRPr lang="en-US" sz="1600" dirty="0">
              <a:solidFill>
                <a:schemeClr val="accent2"/>
              </a:solidFill>
              <a:cs typeface="+mn-ea"/>
              <a:sym typeface="+mn-lt"/>
            </a:endParaRPr>
          </a:p>
          <a:p>
            <a:r>
              <a:rPr lang="en-US" sz="1333" dirty="0">
                <a:cs typeface="+mn-ea"/>
                <a:sym typeface="+mn-lt"/>
              </a:rPr>
              <a:t>There are many variations of passages of lorem ipsum available, but the majority have suffered alteration in some form, by injected humour randomized words.</a:t>
            </a:r>
          </a:p>
        </p:txBody>
      </p:sp>
      <p:sp>
        <p:nvSpPr>
          <p:cNvPr id="46" name="TextBox 45"/>
          <p:cNvSpPr txBox="1"/>
          <p:nvPr/>
        </p:nvSpPr>
        <p:spPr>
          <a:xfrm>
            <a:off x="1637862" y="3686457"/>
            <a:ext cx="5610279" cy="953915"/>
          </a:xfrm>
          <a:prstGeom prst="rect">
            <a:avLst/>
          </a:prstGeom>
          <a:noFill/>
        </p:spPr>
        <p:txBody>
          <a:bodyPr wrap="square" rtlCol="0">
            <a:spAutoFit/>
          </a:bodyPr>
          <a:lstStyle/>
          <a:p>
            <a:r>
              <a:rPr lang="en-US" sz="1600" b="1" dirty="0">
                <a:solidFill>
                  <a:schemeClr val="accent3"/>
                </a:solidFill>
                <a:cs typeface="+mn-ea"/>
                <a:sym typeface="+mn-lt"/>
              </a:rPr>
              <a:t>Title Goes Here</a:t>
            </a:r>
            <a:endParaRPr lang="en-US" sz="1600" dirty="0">
              <a:solidFill>
                <a:schemeClr val="accent3"/>
              </a:solidFill>
              <a:cs typeface="+mn-ea"/>
              <a:sym typeface="+mn-lt"/>
            </a:endParaRPr>
          </a:p>
          <a:p>
            <a:r>
              <a:rPr lang="en-US" sz="1333" dirty="0">
                <a:cs typeface="+mn-ea"/>
                <a:sym typeface="+mn-lt"/>
              </a:rPr>
              <a:t>There are many variations of passages of lorem ipsum available, but the majority have suffered alteration in some form, by injected humour randomized words.</a:t>
            </a:r>
          </a:p>
        </p:txBody>
      </p:sp>
      <p:sp>
        <p:nvSpPr>
          <p:cNvPr id="47" name="TextBox 46"/>
          <p:cNvSpPr txBox="1"/>
          <p:nvPr/>
        </p:nvSpPr>
        <p:spPr>
          <a:xfrm>
            <a:off x="1637862" y="4771967"/>
            <a:ext cx="5610279" cy="953915"/>
          </a:xfrm>
          <a:prstGeom prst="rect">
            <a:avLst/>
          </a:prstGeom>
          <a:noFill/>
        </p:spPr>
        <p:txBody>
          <a:bodyPr wrap="square" rtlCol="0">
            <a:spAutoFit/>
          </a:bodyPr>
          <a:lstStyle/>
          <a:p>
            <a:r>
              <a:rPr lang="en-US" sz="1600" b="1" dirty="0">
                <a:solidFill>
                  <a:schemeClr val="accent4"/>
                </a:solidFill>
                <a:cs typeface="+mn-ea"/>
                <a:sym typeface="+mn-lt"/>
              </a:rPr>
              <a:t>Title Goes Here</a:t>
            </a:r>
            <a:endParaRPr lang="en-US" sz="1600" dirty="0">
              <a:solidFill>
                <a:schemeClr val="accent4"/>
              </a:solidFill>
              <a:cs typeface="+mn-ea"/>
              <a:sym typeface="+mn-lt"/>
            </a:endParaRPr>
          </a:p>
          <a:p>
            <a:r>
              <a:rPr lang="en-US" sz="1333" dirty="0">
                <a:cs typeface="+mn-ea"/>
                <a:sym typeface="+mn-lt"/>
              </a:rPr>
              <a:t>There are many variations of passages of lorem ipsum available, but the majority have suffered alteration in some form, by injected humour randomized words.</a:t>
            </a:r>
          </a:p>
        </p:txBody>
      </p:sp>
      <p:grpSp>
        <p:nvGrpSpPr>
          <p:cNvPr id="174" name="Group 173"/>
          <p:cNvGrpSpPr/>
          <p:nvPr/>
        </p:nvGrpSpPr>
        <p:grpSpPr>
          <a:xfrm>
            <a:off x="9536258" y="2474898"/>
            <a:ext cx="1545167" cy="1595967"/>
            <a:chOff x="7152193" y="1856173"/>
            <a:chExt cx="1158875" cy="1196975"/>
          </a:xfrm>
        </p:grpSpPr>
        <p:sp>
          <p:nvSpPr>
            <p:cNvPr id="1122" name="Freeform 98"/>
            <p:cNvSpPr>
              <a:spLocks/>
            </p:cNvSpPr>
            <p:nvPr/>
          </p:nvSpPr>
          <p:spPr bwMode="auto">
            <a:xfrm>
              <a:off x="7152193" y="2002223"/>
              <a:ext cx="557213" cy="1050925"/>
            </a:xfrm>
            <a:custGeom>
              <a:avLst/>
              <a:gdLst/>
              <a:ahLst/>
              <a:cxnLst>
                <a:cxn ang="0">
                  <a:pos x="351" y="365"/>
                </a:cxn>
                <a:cxn ang="0">
                  <a:pos x="232" y="662"/>
                </a:cxn>
                <a:cxn ang="0">
                  <a:pos x="0" y="297"/>
                </a:cxn>
                <a:cxn ang="0">
                  <a:pos x="118" y="0"/>
                </a:cxn>
                <a:cxn ang="0">
                  <a:pos x="351" y="365"/>
                </a:cxn>
              </a:cxnLst>
              <a:rect l="0" t="0" r="r" b="b"/>
              <a:pathLst>
                <a:path w="351" h="662">
                  <a:moveTo>
                    <a:pt x="351" y="365"/>
                  </a:moveTo>
                  <a:lnTo>
                    <a:pt x="232" y="662"/>
                  </a:lnTo>
                  <a:lnTo>
                    <a:pt x="0" y="297"/>
                  </a:lnTo>
                  <a:lnTo>
                    <a:pt x="118" y="0"/>
                  </a:lnTo>
                  <a:lnTo>
                    <a:pt x="351" y="365"/>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23" name="Freeform 99"/>
            <p:cNvSpPr>
              <a:spLocks/>
            </p:cNvSpPr>
            <p:nvPr/>
          </p:nvSpPr>
          <p:spPr bwMode="auto">
            <a:xfrm>
              <a:off x="7339518" y="1856173"/>
              <a:ext cx="971550" cy="725488"/>
            </a:xfrm>
            <a:custGeom>
              <a:avLst/>
              <a:gdLst/>
              <a:ahLst/>
              <a:cxnLst>
                <a:cxn ang="0">
                  <a:pos x="0" y="39"/>
                </a:cxn>
                <a:cxn ang="0">
                  <a:pos x="81" y="19"/>
                </a:cxn>
                <a:cxn ang="0">
                  <a:pos x="158" y="0"/>
                </a:cxn>
                <a:cxn ang="0">
                  <a:pos x="207" y="71"/>
                </a:cxn>
                <a:cxn ang="0">
                  <a:pos x="258" y="144"/>
                </a:cxn>
                <a:cxn ang="0">
                  <a:pos x="180" y="168"/>
                </a:cxn>
                <a:cxn ang="0">
                  <a:pos x="98" y="193"/>
                </a:cxn>
                <a:cxn ang="0">
                  <a:pos x="48" y="114"/>
                </a:cxn>
                <a:cxn ang="0">
                  <a:pos x="0" y="39"/>
                </a:cxn>
              </a:cxnLst>
              <a:rect l="0" t="0" r="r" b="b"/>
              <a:pathLst>
                <a:path w="258" h="193">
                  <a:moveTo>
                    <a:pt x="0" y="39"/>
                  </a:moveTo>
                  <a:cubicBezTo>
                    <a:pt x="27" y="32"/>
                    <a:pt x="54" y="25"/>
                    <a:pt x="81" y="19"/>
                  </a:cubicBezTo>
                  <a:cubicBezTo>
                    <a:pt x="107" y="13"/>
                    <a:pt x="133" y="6"/>
                    <a:pt x="158" y="0"/>
                  </a:cubicBezTo>
                  <a:cubicBezTo>
                    <a:pt x="174" y="23"/>
                    <a:pt x="190" y="47"/>
                    <a:pt x="207" y="71"/>
                  </a:cubicBezTo>
                  <a:cubicBezTo>
                    <a:pt x="224" y="95"/>
                    <a:pt x="240" y="120"/>
                    <a:pt x="258" y="144"/>
                  </a:cubicBezTo>
                  <a:cubicBezTo>
                    <a:pt x="232" y="152"/>
                    <a:pt x="206" y="160"/>
                    <a:pt x="180" y="168"/>
                  </a:cubicBezTo>
                  <a:cubicBezTo>
                    <a:pt x="153" y="176"/>
                    <a:pt x="126" y="185"/>
                    <a:pt x="98" y="193"/>
                  </a:cubicBezTo>
                  <a:cubicBezTo>
                    <a:pt x="81" y="166"/>
                    <a:pt x="64" y="140"/>
                    <a:pt x="48" y="114"/>
                  </a:cubicBezTo>
                  <a:cubicBezTo>
                    <a:pt x="31" y="89"/>
                    <a:pt x="15" y="64"/>
                    <a:pt x="0" y="39"/>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25" name="Freeform 101"/>
            <p:cNvSpPr>
              <a:spLocks/>
            </p:cNvSpPr>
            <p:nvPr/>
          </p:nvSpPr>
          <p:spPr bwMode="auto">
            <a:xfrm>
              <a:off x="7520493" y="2397510"/>
              <a:ext cx="790575" cy="655638"/>
            </a:xfrm>
            <a:custGeom>
              <a:avLst/>
              <a:gdLst/>
              <a:ahLst/>
              <a:cxnLst>
                <a:cxn ang="0">
                  <a:pos x="498" y="0"/>
                </a:cxn>
                <a:cxn ang="0">
                  <a:pos x="380" y="299"/>
                </a:cxn>
                <a:cxn ang="0">
                  <a:pos x="0" y="413"/>
                </a:cxn>
                <a:cxn ang="0">
                  <a:pos x="119" y="116"/>
                </a:cxn>
                <a:cxn ang="0">
                  <a:pos x="498" y="0"/>
                </a:cxn>
              </a:cxnLst>
              <a:rect l="0" t="0" r="r" b="b"/>
              <a:pathLst>
                <a:path w="498" h="413">
                  <a:moveTo>
                    <a:pt x="498" y="0"/>
                  </a:moveTo>
                  <a:lnTo>
                    <a:pt x="380" y="299"/>
                  </a:lnTo>
                  <a:lnTo>
                    <a:pt x="0" y="413"/>
                  </a:lnTo>
                  <a:lnTo>
                    <a:pt x="119" y="116"/>
                  </a:lnTo>
                  <a:lnTo>
                    <a:pt x="498" y="0"/>
                  </a:lnTo>
                  <a:close/>
                </a:path>
              </a:pathLst>
            </a:custGeom>
            <a:solidFill>
              <a:schemeClr val="accent4">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72" name="Group 171"/>
          <p:cNvGrpSpPr/>
          <p:nvPr/>
        </p:nvGrpSpPr>
        <p:grpSpPr>
          <a:xfrm>
            <a:off x="8031307" y="1892814"/>
            <a:ext cx="1585384" cy="1545167"/>
            <a:chOff x="6023480" y="1419610"/>
            <a:chExt cx="1189038" cy="1158875"/>
          </a:xfrm>
        </p:grpSpPr>
        <p:sp>
          <p:nvSpPr>
            <p:cNvPr id="1120" name="Freeform 96"/>
            <p:cNvSpPr>
              <a:spLocks/>
            </p:cNvSpPr>
            <p:nvPr/>
          </p:nvSpPr>
          <p:spPr bwMode="auto">
            <a:xfrm>
              <a:off x="6210805" y="1419610"/>
              <a:ext cx="1001713" cy="688975"/>
            </a:xfrm>
            <a:custGeom>
              <a:avLst/>
              <a:gdLst/>
              <a:ahLst/>
              <a:cxnLst>
                <a:cxn ang="0">
                  <a:pos x="0" y="32"/>
                </a:cxn>
                <a:cxn ang="0">
                  <a:pos x="91" y="15"/>
                </a:cxn>
                <a:cxn ang="0">
                  <a:pos x="177" y="0"/>
                </a:cxn>
                <a:cxn ang="0">
                  <a:pos x="220" y="69"/>
                </a:cxn>
                <a:cxn ang="0">
                  <a:pos x="266" y="141"/>
                </a:cxn>
                <a:cxn ang="0">
                  <a:pos x="178" y="161"/>
                </a:cxn>
                <a:cxn ang="0">
                  <a:pos x="86" y="183"/>
                </a:cxn>
                <a:cxn ang="0">
                  <a:pos x="42" y="106"/>
                </a:cxn>
                <a:cxn ang="0">
                  <a:pos x="0" y="32"/>
                </a:cxn>
              </a:cxnLst>
              <a:rect l="0" t="0" r="r" b="b"/>
              <a:pathLst>
                <a:path w="266" h="183">
                  <a:moveTo>
                    <a:pt x="0" y="32"/>
                  </a:moveTo>
                  <a:cubicBezTo>
                    <a:pt x="31" y="26"/>
                    <a:pt x="61" y="21"/>
                    <a:pt x="91" y="15"/>
                  </a:cubicBezTo>
                  <a:cubicBezTo>
                    <a:pt x="120" y="10"/>
                    <a:pt x="149" y="5"/>
                    <a:pt x="177" y="0"/>
                  </a:cubicBezTo>
                  <a:cubicBezTo>
                    <a:pt x="191" y="22"/>
                    <a:pt x="206" y="45"/>
                    <a:pt x="220" y="69"/>
                  </a:cubicBezTo>
                  <a:cubicBezTo>
                    <a:pt x="235" y="92"/>
                    <a:pt x="250" y="116"/>
                    <a:pt x="266" y="141"/>
                  </a:cubicBezTo>
                  <a:cubicBezTo>
                    <a:pt x="237" y="147"/>
                    <a:pt x="208" y="154"/>
                    <a:pt x="178" y="161"/>
                  </a:cubicBezTo>
                  <a:cubicBezTo>
                    <a:pt x="148" y="168"/>
                    <a:pt x="117" y="176"/>
                    <a:pt x="86" y="183"/>
                  </a:cubicBezTo>
                  <a:cubicBezTo>
                    <a:pt x="71" y="157"/>
                    <a:pt x="56" y="131"/>
                    <a:pt x="42" y="106"/>
                  </a:cubicBezTo>
                  <a:cubicBezTo>
                    <a:pt x="28" y="81"/>
                    <a:pt x="14" y="56"/>
                    <a:pt x="0" y="32"/>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26" name="Freeform 102"/>
            <p:cNvSpPr>
              <a:spLocks/>
            </p:cNvSpPr>
            <p:nvPr/>
          </p:nvSpPr>
          <p:spPr bwMode="auto">
            <a:xfrm>
              <a:off x="6345743" y="1949835"/>
              <a:ext cx="866775" cy="628650"/>
            </a:xfrm>
            <a:custGeom>
              <a:avLst/>
              <a:gdLst/>
              <a:ahLst/>
              <a:cxnLst>
                <a:cxn ang="0">
                  <a:pos x="546" y="0"/>
                </a:cxn>
                <a:cxn ang="0">
                  <a:pos x="427" y="296"/>
                </a:cxn>
                <a:cxn ang="0">
                  <a:pos x="0" y="396"/>
                </a:cxn>
                <a:cxn ang="0">
                  <a:pos x="119" y="100"/>
                </a:cxn>
                <a:cxn ang="0">
                  <a:pos x="546" y="0"/>
                </a:cxn>
              </a:cxnLst>
              <a:rect l="0" t="0" r="r" b="b"/>
              <a:pathLst>
                <a:path w="546" h="396">
                  <a:moveTo>
                    <a:pt x="546" y="0"/>
                  </a:moveTo>
                  <a:lnTo>
                    <a:pt x="427" y="296"/>
                  </a:lnTo>
                  <a:lnTo>
                    <a:pt x="0" y="396"/>
                  </a:lnTo>
                  <a:lnTo>
                    <a:pt x="119" y="100"/>
                  </a:lnTo>
                  <a:lnTo>
                    <a:pt x="546" y="0"/>
                  </a:lnTo>
                  <a:close/>
                </a:path>
              </a:pathLst>
            </a:custGeom>
            <a:solidFill>
              <a:schemeClr val="accent4">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28" name="Freeform 104"/>
            <p:cNvSpPr>
              <a:spLocks/>
            </p:cNvSpPr>
            <p:nvPr/>
          </p:nvSpPr>
          <p:spPr bwMode="auto">
            <a:xfrm>
              <a:off x="6023480" y="1540260"/>
              <a:ext cx="511175" cy="1038225"/>
            </a:xfrm>
            <a:custGeom>
              <a:avLst/>
              <a:gdLst/>
              <a:ahLst/>
              <a:cxnLst>
                <a:cxn ang="0">
                  <a:pos x="322" y="358"/>
                </a:cxn>
                <a:cxn ang="0">
                  <a:pos x="203" y="654"/>
                </a:cxn>
                <a:cxn ang="0">
                  <a:pos x="0" y="296"/>
                </a:cxn>
                <a:cxn ang="0">
                  <a:pos x="118" y="0"/>
                </a:cxn>
                <a:cxn ang="0">
                  <a:pos x="322" y="358"/>
                </a:cxn>
              </a:cxnLst>
              <a:rect l="0" t="0" r="r" b="b"/>
              <a:pathLst>
                <a:path w="322" h="654">
                  <a:moveTo>
                    <a:pt x="322" y="358"/>
                  </a:moveTo>
                  <a:lnTo>
                    <a:pt x="203" y="654"/>
                  </a:lnTo>
                  <a:lnTo>
                    <a:pt x="0" y="296"/>
                  </a:lnTo>
                  <a:lnTo>
                    <a:pt x="118" y="0"/>
                  </a:lnTo>
                  <a:lnTo>
                    <a:pt x="322" y="358"/>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79" name="Group 178"/>
          <p:cNvGrpSpPr/>
          <p:nvPr/>
        </p:nvGrpSpPr>
        <p:grpSpPr>
          <a:xfrm>
            <a:off x="10092941" y="3437981"/>
            <a:ext cx="1265767" cy="1460500"/>
            <a:chOff x="7569705" y="2578485"/>
            <a:chExt cx="949325" cy="1095375"/>
          </a:xfrm>
        </p:grpSpPr>
        <p:sp>
          <p:nvSpPr>
            <p:cNvPr id="1124" name="Freeform 100"/>
            <p:cNvSpPr>
              <a:spLocks/>
            </p:cNvSpPr>
            <p:nvPr/>
          </p:nvSpPr>
          <p:spPr bwMode="auto">
            <a:xfrm>
              <a:off x="7874505" y="3026160"/>
              <a:ext cx="644525" cy="647700"/>
            </a:xfrm>
            <a:custGeom>
              <a:avLst/>
              <a:gdLst/>
              <a:ahLst/>
              <a:cxnLst>
                <a:cxn ang="0">
                  <a:pos x="406" y="0"/>
                </a:cxn>
                <a:cxn ang="0">
                  <a:pos x="287" y="297"/>
                </a:cxn>
                <a:cxn ang="0">
                  <a:pos x="0" y="408"/>
                </a:cxn>
                <a:cxn ang="0">
                  <a:pos x="119" y="112"/>
                </a:cxn>
                <a:cxn ang="0">
                  <a:pos x="406" y="0"/>
                </a:cxn>
              </a:cxnLst>
              <a:rect l="0" t="0" r="r" b="b"/>
              <a:pathLst>
                <a:path w="406" h="408">
                  <a:moveTo>
                    <a:pt x="406" y="0"/>
                  </a:moveTo>
                  <a:lnTo>
                    <a:pt x="287" y="297"/>
                  </a:lnTo>
                  <a:lnTo>
                    <a:pt x="0" y="408"/>
                  </a:lnTo>
                  <a:lnTo>
                    <a:pt x="119" y="112"/>
                  </a:lnTo>
                  <a:lnTo>
                    <a:pt x="406" y="0"/>
                  </a:lnTo>
                  <a:close/>
                </a:path>
              </a:pathLst>
            </a:custGeom>
            <a:solidFill>
              <a:schemeClr val="accent1">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2" name="Freeform 108"/>
            <p:cNvSpPr>
              <a:spLocks/>
            </p:cNvSpPr>
            <p:nvPr/>
          </p:nvSpPr>
          <p:spPr bwMode="auto">
            <a:xfrm>
              <a:off x="7569705" y="2721360"/>
              <a:ext cx="493713" cy="952500"/>
            </a:xfrm>
            <a:custGeom>
              <a:avLst/>
              <a:gdLst/>
              <a:ahLst/>
              <a:cxnLst>
                <a:cxn ang="0">
                  <a:pos x="311" y="304"/>
                </a:cxn>
                <a:cxn ang="0">
                  <a:pos x="192" y="600"/>
                </a:cxn>
                <a:cxn ang="0">
                  <a:pos x="0" y="297"/>
                </a:cxn>
                <a:cxn ang="0">
                  <a:pos x="119" y="0"/>
                </a:cxn>
                <a:cxn ang="0">
                  <a:pos x="311" y="304"/>
                </a:cxn>
              </a:cxnLst>
              <a:rect l="0" t="0" r="r" b="b"/>
              <a:pathLst>
                <a:path w="311" h="600">
                  <a:moveTo>
                    <a:pt x="311" y="304"/>
                  </a:moveTo>
                  <a:lnTo>
                    <a:pt x="192" y="600"/>
                  </a:lnTo>
                  <a:lnTo>
                    <a:pt x="0" y="297"/>
                  </a:lnTo>
                  <a:lnTo>
                    <a:pt x="119" y="0"/>
                  </a:lnTo>
                  <a:lnTo>
                    <a:pt x="311" y="304"/>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6" name="Freeform 112"/>
            <p:cNvSpPr>
              <a:spLocks/>
            </p:cNvSpPr>
            <p:nvPr/>
          </p:nvSpPr>
          <p:spPr bwMode="auto">
            <a:xfrm>
              <a:off x="7756237" y="2578485"/>
              <a:ext cx="760413" cy="625475"/>
            </a:xfrm>
            <a:custGeom>
              <a:avLst/>
              <a:gdLst/>
              <a:ahLst/>
              <a:cxnLst>
                <a:cxn ang="0">
                  <a:pos x="0" y="38"/>
                </a:cxn>
                <a:cxn ang="0">
                  <a:pos x="61" y="18"/>
                </a:cxn>
                <a:cxn ang="0">
                  <a:pos x="120" y="0"/>
                </a:cxn>
                <a:cxn ang="0">
                  <a:pos x="160" y="58"/>
                </a:cxn>
                <a:cxn ang="0">
                  <a:pos x="202" y="119"/>
                </a:cxn>
                <a:cxn ang="0">
                  <a:pos x="143" y="142"/>
                </a:cxn>
                <a:cxn ang="0">
                  <a:pos x="81" y="166"/>
                </a:cxn>
                <a:cxn ang="0">
                  <a:pos x="40" y="100"/>
                </a:cxn>
                <a:cxn ang="0">
                  <a:pos x="0" y="38"/>
                </a:cxn>
              </a:cxnLst>
              <a:rect l="0" t="0" r="r" b="b"/>
              <a:pathLst>
                <a:path w="202" h="166">
                  <a:moveTo>
                    <a:pt x="0" y="38"/>
                  </a:moveTo>
                  <a:cubicBezTo>
                    <a:pt x="21" y="31"/>
                    <a:pt x="41" y="24"/>
                    <a:pt x="61" y="18"/>
                  </a:cubicBezTo>
                  <a:cubicBezTo>
                    <a:pt x="81" y="12"/>
                    <a:pt x="101" y="6"/>
                    <a:pt x="120" y="0"/>
                  </a:cubicBezTo>
                  <a:cubicBezTo>
                    <a:pt x="133" y="19"/>
                    <a:pt x="146" y="38"/>
                    <a:pt x="160" y="58"/>
                  </a:cubicBezTo>
                  <a:cubicBezTo>
                    <a:pt x="173" y="78"/>
                    <a:pt x="187" y="98"/>
                    <a:pt x="202" y="119"/>
                  </a:cubicBezTo>
                  <a:cubicBezTo>
                    <a:pt x="182" y="126"/>
                    <a:pt x="163" y="134"/>
                    <a:pt x="143" y="142"/>
                  </a:cubicBezTo>
                  <a:cubicBezTo>
                    <a:pt x="123" y="149"/>
                    <a:pt x="102" y="158"/>
                    <a:pt x="81" y="166"/>
                  </a:cubicBezTo>
                  <a:cubicBezTo>
                    <a:pt x="67" y="144"/>
                    <a:pt x="53" y="122"/>
                    <a:pt x="40" y="100"/>
                  </a:cubicBezTo>
                  <a:cubicBezTo>
                    <a:pt x="26" y="79"/>
                    <a:pt x="13" y="58"/>
                    <a:pt x="0" y="38"/>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71" name="Group 170"/>
          <p:cNvGrpSpPr/>
          <p:nvPr/>
        </p:nvGrpSpPr>
        <p:grpSpPr>
          <a:xfrm>
            <a:off x="7248140" y="2248414"/>
            <a:ext cx="1339851" cy="1394884"/>
            <a:chOff x="5436105" y="1686310"/>
            <a:chExt cx="1004888" cy="1046163"/>
          </a:xfrm>
        </p:grpSpPr>
        <p:sp>
          <p:nvSpPr>
            <p:cNvPr id="1129" name="Freeform 105"/>
            <p:cNvSpPr>
              <a:spLocks/>
            </p:cNvSpPr>
            <p:nvPr/>
          </p:nvSpPr>
          <p:spPr bwMode="auto">
            <a:xfrm>
              <a:off x="5664705" y="2122873"/>
              <a:ext cx="776288" cy="609600"/>
            </a:xfrm>
            <a:custGeom>
              <a:avLst/>
              <a:gdLst/>
              <a:ahLst/>
              <a:cxnLst>
                <a:cxn ang="0">
                  <a:pos x="489" y="0"/>
                </a:cxn>
                <a:cxn ang="0">
                  <a:pos x="370" y="297"/>
                </a:cxn>
                <a:cxn ang="0">
                  <a:pos x="0" y="384"/>
                </a:cxn>
                <a:cxn ang="0">
                  <a:pos x="116" y="88"/>
                </a:cxn>
                <a:cxn ang="0">
                  <a:pos x="489" y="0"/>
                </a:cxn>
              </a:cxnLst>
              <a:rect l="0" t="0" r="r" b="b"/>
              <a:pathLst>
                <a:path w="489" h="384">
                  <a:moveTo>
                    <a:pt x="489" y="0"/>
                  </a:moveTo>
                  <a:lnTo>
                    <a:pt x="370" y="297"/>
                  </a:lnTo>
                  <a:lnTo>
                    <a:pt x="0" y="384"/>
                  </a:lnTo>
                  <a:lnTo>
                    <a:pt x="116" y="88"/>
                  </a:lnTo>
                  <a:lnTo>
                    <a:pt x="489" y="0"/>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0" name="Freeform 106"/>
            <p:cNvSpPr>
              <a:spLocks/>
            </p:cNvSpPr>
            <p:nvPr/>
          </p:nvSpPr>
          <p:spPr bwMode="auto">
            <a:xfrm>
              <a:off x="5436105" y="1791085"/>
              <a:ext cx="412750" cy="941388"/>
            </a:xfrm>
            <a:custGeom>
              <a:avLst/>
              <a:gdLst/>
              <a:ahLst/>
              <a:cxnLst>
                <a:cxn ang="0">
                  <a:pos x="260" y="297"/>
                </a:cxn>
                <a:cxn ang="0">
                  <a:pos x="144" y="593"/>
                </a:cxn>
                <a:cxn ang="0">
                  <a:pos x="0" y="297"/>
                </a:cxn>
                <a:cxn ang="0">
                  <a:pos x="118" y="0"/>
                </a:cxn>
                <a:cxn ang="0">
                  <a:pos x="260" y="297"/>
                </a:cxn>
              </a:cxnLst>
              <a:rect l="0" t="0" r="r" b="b"/>
              <a:pathLst>
                <a:path w="260" h="593">
                  <a:moveTo>
                    <a:pt x="260" y="297"/>
                  </a:moveTo>
                  <a:lnTo>
                    <a:pt x="144" y="593"/>
                  </a:lnTo>
                  <a:lnTo>
                    <a:pt x="0" y="297"/>
                  </a:lnTo>
                  <a:lnTo>
                    <a:pt x="118" y="0"/>
                  </a:lnTo>
                  <a:lnTo>
                    <a:pt x="260" y="297"/>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7" name="Freeform 113"/>
            <p:cNvSpPr>
              <a:spLocks/>
            </p:cNvSpPr>
            <p:nvPr/>
          </p:nvSpPr>
          <p:spPr bwMode="auto">
            <a:xfrm>
              <a:off x="5623430" y="1686310"/>
              <a:ext cx="817563" cy="576263"/>
            </a:xfrm>
            <a:custGeom>
              <a:avLst/>
              <a:gdLst/>
              <a:ahLst/>
              <a:cxnLst>
                <a:cxn ang="0">
                  <a:pos x="0" y="28"/>
                </a:cxn>
                <a:cxn ang="0">
                  <a:pos x="78" y="14"/>
                </a:cxn>
                <a:cxn ang="0">
                  <a:pos x="152" y="0"/>
                </a:cxn>
                <a:cxn ang="0">
                  <a:pos x="184" y="57"/>
                </a:cxn>
                <a:cxn ang="0">
                  <a:pos x="217" y="116"/>
                </a:cxn>
                <a:cxn ang="0">
                  <a:pos x="141" y="134"/>
                </a:cxn>
                <a:cxn ang="0">
                  <a:pos x="60" y="153"/>
                </a:cxn>
                <a:cxn ang="0">
                  <a:pos x="29" y="89"/>
                </a:cxn>
                <a:cxn ang="0">
                  <a:pos x="0" y="28"/>
                </a:cxn>
              </a:cxnLst>
              <a:rect l="0" t="0" r="r" b="b"/>
              <a:pathLst>
                <a:path w="217" h="153">
                  <a:moveTo>
                    <a:pt x="0" y="28"/>
                  </a:moveTo>
                  <a:cubicBezTo>
                    <a:pt x="26" y="23"/>
                    <a:pt x="52" y="18"/>
                    <a:pt x="78" y="14"/>
                  </a:cubicBezTo>
                  <a:cubicBezTo>
                    <a:pt x="103" y="9"/>
                    <a:pt x="128" y="5"/>
                    <a:pt x="152" y="0"/>
                  </a:cubicBezTo>
                  <a:cubicBezTo>
                    <a:pt x="163" y="19"/>
                    <a:pt x="173" y="38"/>
                    <a:pt x="184" y="57"/>
                  </a:cubicBezTo>
                  <a:cubicBezTo>
                    <a:pt x="195" y="76"/>
                    <a:pt x="206" y="96"/>
                    <a:pt x="217" y="116"/>
                  </a:cubicBezTo>
                  <a:cubicBezTo>
                    <a:pt x="192" y="122"/>
                    <a:pt x="167" y="128"/>
                    <a:pt x="141" y="134"/>
                  </a:cubicBezTo>
                  <a:cubicBezTo>
                    <a:pt x="115" y="140"/>
                    <a:pt x="88" y="146"/>
                    <a:pt x="60" y="153"/>
                  </a:cubicBezTo>
                  <a:cubicBezTo>
                    <a:pt x="50" y="131"/>
                    <a:pt x="39" y="110"/>
                    <a:pt x="29" y="89"/>
                  </a:cubicBezTo>
                  <a:cubicBezTo>
                    <a:pt x="19" y="68"/>
                    <a:pt x="9" y="48"/>
                    <a:pt x="0" y="28"/>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75" name="Group 174"/>
          <p:cNvGrpSpPr/>
          <p:nvPr/>
        </p:nvGrpSpPr>
        <p:grpSpPr>
          <a:xfrm>
            <a:off x="8573173" y="2483364"/>
            <a:ext cx="1644651" cy="1693333"/>
            <a:chOff x="6429880" y="1862523"/>
            <a:chExt cx="1233488" cy="1270000"/>
          </a:xfrm>
        </p:grpSpPr>
        <p:sp>
          <p:nvSpPr>
            <p:cNvPr id="1127" name="Freeform 103"/>
            <p:cNvSpPr>
              <a:spLocks/>
            </p:cNvSpPr>
            <p:nvPr/>
          </p:nvSpPr>
          <p:spPr bwMode="auto">
            <a:xfrm>
              <a:off x="6429880" y="2024448"/>
              <a:ext cx="544513" cy="1108075"/>
            </a:xfrm>
            <a:custGeom>
              <a:avLst/>
              <a:gdLst/>
              <a:ahLst/>
              <a:cxnLst>
                <a:cxn ang="0">
                  <a:pos x="343" y="399"/>
                </a:cxn>
                <a:cxn ang="0">
                  <a:pos x="225" y="698"/>
                </a:cxn>
                <a:cxn ang="0">
                  <a:pos x="0" y="297"/>
                </a:cxn>
                <a:cxn ang="0">
                  <a:pos x="118" y="0"/>
                </a:cxn>
                <a:cxn ang="0">
                  <a:pos x="343" y="399"/>
                </a:cxn>
              </a:cxnLst>
              <a:rect l="0" t="0" r="r" b="b"/>
              <a:pathLst>
                <a:path w="343" h="698">
                  <a:moveTo>
                    <a:pt x="343" y="399"/>
                  </a:moveTo>
                  <a:lnTo>
                    <a:pt x="225" y="698"/>
                  </a:lnTo>
                  <a:lnTo>
                    <a:pt x="0" y="297"/>
                  </a:lnTo>
                  <a:lnTo>
                    <a:pt x="118" y="0"/>
                  </a:lnTo>
                  <a:lnTo>
                    <a:pt x="343" y="399"/>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1" name="Freeform 107"/>
            <p:cNvSpPr>
              <a:spLocks/>
            </p:cNvSpPr>
            <p:nvPr/>
          </p:nvSpPr>
          <p:spPr bwMode="auto">
            <a:xfrm>
              <a:off x="6787068" y="2446723"/>
              <a:ext cx="876300" cy="685800"/>
            </a:xfrm>
            <a:custGeom>
              <a:avLst/>
              <a:gdLst/>
              <a:ahLst/>
              <a:cxnLst>
                <a:cxn ang="0">
                  <a:pos x="552" y="0"/>
                </a:cxn>
                <a:cxn ang="0">
                  <a:pos x="434" y="299"/>
                </a:cxn>
                <a:cxn ang="0">
                  <a:pos x="0" y="432"/>
                </a:cxn>
                <a:cxn ang="0">
                  <a:pos x="118" y="133"/>
                </a:cxn>
                <a:cxn ang="0">
                  <a:pos x="552" y="0"/>
                </a:cxn>
              </a:cxnLst>
              <a:rect l="0" t="0" r="r" b="b"/>
              <a:pathLst>
                <a:path w="552" h="432">
                  <a:moveTo>
                    <a:pt x="552" y="0"/>
                  </a:moveTo>
                  <a:lnTo>
                    <a:pt x="434" y="299"/>
                  </a:lnTo>
                  <a:lnTo>
                    <a:pt x="0" y="432"/>
                  </a:lnTo>
                  <a:lnTo>
                    <a:pt x="118" y="133"/>
                  </a:lnTo>
                  <a:lnTo>
                    <a:pt x="552"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9" name="Freeform 115"/>
            <p:cNvSpPr>
              <a:spLocks/>
            </p:cNvSpPr>
            <p:nvPr/>
          </p:nvSpPr>
          <p:spPr bwMode="auto">
            <a:xfrm>
              <a:off x="6614030" y="1862523"/>
              <a:ext cx="1046163" cy="798513"/>
            </a:xfrm>
            <a:custGeom>
              <a:avLst/>
              <a:gdLst/>
              <a:ahLst/>
              <a:cxnLst>
                <a:cxn ang="0">
                  <a:pos x="0" y="44"/>
                </a:cxn>
                <a:cxn ang="0">
                  <a:pos x="93" y="22"/>
                </a:cxn>
                <a:cxn ang="0">
                  <a:pos x="180" y="0"/>
                </a:cxn>
                <a:cxn ang="0">
                  <a:pos x="228" y="77"/>
                </a:cxn>
                <a:cxn ang="0">
                  <a:pos x="278" y="156"/>
                </a:cxn>
                <a:cxn ang="0">
                  <a:pos x="190" y="183"/>
                </a:cxn>
                <a:cxn ang="0">
                  <a:pos x="95" y="212"/>
                </a:cxn>
                <a:cxn ang="0">
                  <a:pos x="47" y="126"/>
                </a:cxn>
                <a:cxn ang="0">
                  <a:pos x="0" y="44"/>
                </a:cxn>
              </a:cxnLst>
              <a:rect l="0" t="0" r="r" b="b"/>
              <a:pathLst>
                <a:path w="278" h="212">
                  <a:moveTo>
                    <a:pt x="0" y="44"/>
                  </a:moveTo>
                  <a:cubicBezTo>
                    <a:pt x="32" y="36"/>
                    <a:pt x="63" y="29"/>
                    <a:pt x="93" y="22"/>
                  </a:cubicBezTo>
                  <a:cubicBezTo>
                    <a:pt x="123" y="14"/>
                    <a:pt x="152" y="7"/>
                    <a:pt x="180" y="0"/>
                  </a:cubicBezTo>
                  <a:cubicBezTo>
                    <a:pt x="196" y="25"/>
                    <a:pt x="212" y="51"/>
                    <a:pt x="228" y="77"/>
                  </a:cubicBezTo>
                  <a:cubicBezTo>
                    <a:pt x="245" y="103"/>
                    <a:pt x="261" y="129"/>
                    <a:pt x="278" y="156"/>
                  </a:cubicBezTo>
                  <a:cubicBezTo>
                    <a:pt x="249" y="165"/>
                    <a:pt x="220" y="174"/>
                    <a:pt x="190" y="183"/>
                  </a:cubicBezTo>
                  <a:cubicBezTo>
                    <a:pt x="159" y="193"/>
                    <a:pt x="127" y="202"/>
                    <a:pt x="95" y="212"/>
                  </a:cubicBezTo>
                  <a:cubicBezTo>
                    <a:pt x="79" y="183"/>
                    <a:pt x="63" y="154"/>
                    <a:pt x="47" y="126"/>
                  </a:cubicBezTo>
                  <a:cubicBezTo>
                    <a:pt x="31" y="98"/>
                    <a:pt x="15" y="71"/>
                    <a:pt x="0" y="44"/>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76" name="Group 175"/>
          <p:cNvGrpSpPr/>
          <p:nvPr/>
        </p:nvGrpSpPr>
        <p:grpSpPr>
          <a:xfrm>
            <a:off x="7358207" y="2946914"/>
            <a:ext cx="1761067" cy="1805517"/>
            <a:chOff x="5518655" y="2210185"/>
            <a:chExt cx="1320800" cy="1354138"/>
          </a:xfrm>
        </p:grpSpPr>
        <p:sp>
          <p:nvSpPr>
            <p:cNvPr id="1140" name="Freeform 116"/>
            <p:cNvSpPr>
              <a:spLocks/>
            </p:cNvSpPr>
            <p:nvPr/>
          </p:nvSpPr>
          <p:spPr bwMode="auto">
            <a:xfrm>
              <a:off x="5856793" y="2849948"/>
              <a:ext cx="968375" cy="714375"/>
            </a:xfrm>
            <a:custGeom>
              <a:avLst/>
              <a:gdLst/>
              <a:ahLst/>
              <a:cxnLst>
                <a:cxn ang="0">
                  <a:pos x="610" y="0"/>
                </a:cxn>
                <a:cxn ang="0">
                  <a:pos x="493" y="296"/>
                </a:cxn>
                <a:cxn ang="0">
                  <a:pos x="0" y="450"/>
                </a:cxn>
                <a:cxn ang="0">
                  <a:pos x="116" y="154"/>
                </a:cxn>
                <a:cxn ang="0">
                  <a:pos x="610" y="0"/>
                </a:cxn>
              </a:cxnLst>
              <a:rect l="0" t="0" r="r" b="b"/>
              <a:pathLst>
                <a:path w="610" h="450">
                  <a:moveTo>
                    <a:pt x="610" y="0"/>
                  </a:moveTo>
                  <a:lnTo>
                    <a:pt x="493" y="296"/>
                  </a:lnTo>
                  <a:lnTo>
                    <a:pt x="0" y="450"/>
                  </a:lnTo>
                  <a:lnTo>
                    <a:pt x="116" y="154"/>
                  </a:lnTo>
                  <a:lnTo>
                    <a:pt x="610" y="0"/>
                  </a:ln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41" name="Freeform 117"/>
            <p:cNvSpPr>
              <a:spLocks/>
            </p:cNvSpPr>
            <p:nvPr/>
          </p:nvSpPr>
          <p:spPr bwMode="auto">
            <a:xfrm>
              <a:off x="5518655" y="2402273"/>
              <a:ext cx="527050" cy="1162050"/>
            </a:xfrm>
            <a:custGeom>
              <a:avLst/>
              <a:gdLst/>
              <a:ahLst/>
              <a:cxnLst>
                <a:cxn ang="0">
                  <a:pos x="332" y="436"/>
                </a:cxn>
                <a:cxn ang="0">
                  <a:pos x="213" y="732"/>
                </a:cxn>
                <a:cxn ang="0">
                  <a:pos x="0" y="296"/>
                </a:cxn>
                <a:cxn ang="0">
                  <a:pos x="116" y="0"/>
                </a:cxn>
                <a:cxn ang="0">
                  <a:pos x="332" y="436"/>
                </a:cxn>
              </a:cxnLst>
              <a:rect l="0" t="0" r="r" b="b"/>
              <a:pathLst>
                <a:path w="332" h="732">
                  <a:moveTo>
                    <a:pt x="332" y="436"/>
                  </a:moveTo>
                  <a:lnTo>
                    <a:pt x="213" y="732"/>
                  </a:lnTo>
                  <a:lnTo>
                    <a:pt x="0" y="296"/>
                  </a:lnTo>
                  <a:lnTo>
                    <a:pt x="116" y="0"/>
                  </a:lnTo>
                  <a:lnTo>
                    <a:pt x="332" y="436"/>
                  </a:lnTo>
                  <a:close/>
                </a:path>
              </a:pathLst>
            </a:custGeom>
            <a:solidFill>
              <a:schemeClr val="accent2">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42" name="Freeform 118"/>
            <p:cNvSpPr>
              <a:spLocks/>
            </p:cNvSpPr>
            <p:nvPr/>
          </p:nvSpPr>
          <p:spPr bwMode="auto">
            <a:xfrm>
              <a:off x="5702805" y="2210185"/>
              <a:ext cx="1136650" cy="884238"/>
            </a:xfrm>
            <a:custGeom>
              <a:avLst/>
              <a:gdLst/>
              <a:ahLst/>
              <a:cxnLst>
                <a:cxn ang="0">
                  <a:pos x="0" y="51"/>
                </a:cxn>
                <a:cxn ang="0">
                  <a:pos x="107" y="24"/>
                </a:cxn>
                <a:cxn ang="0">
                  <a:pos x="207" y="0"/>
                </a:cxn>
                <a:cxn ang="0">
                  <a:pos x="254" y="83"/>
                </a:cxn>
                <a:cxn ang="0">
                  <a:pos x="302" y="170"/>
                </a:cxn>
                <a:cxn ang="0">
                  <a:pos x="200" y="201"/>
                </a:cxn>
                <a:cxn ang="0">
                  <a:pos x="91" y="235"/>
                </a:cxn>
                <a:cxn ang="0">
                  <a:pos x="44" y="140"/>
                </a:cxn>
                <a:cxn ang="0">
                  <a:pos x="0" y="51"/>
                </a:cxn>
              </a:cxnLst>
              <a:rect l="0" t="0" r="r" b="b"/>
              <a:pathLst>
                <a:path w="302" h="235">
                  <a:moveTo>
                    <a:pt x="0" y="51"/>
                  </a:moveTo>
                  <a:cubicBezTo>
                    <a:pt x="37" y="42"/>
                    <a:pt x="72" y="33"/>
                    <a:pt x="107" y="24"/>
                  </a:cubicBezTo>
                  <a:cubicBezTo>
                    <a:pt x="141" y="16"/>
                    <a:pt x="175" y="8"/>
                    <a:pt x="207" y="0"/>
                  </a:cubicBezTo>
                  <a:cubicBezTo>
                    <a:pt x="223" y="27"/>
                    <a:pt x="238" y="55"/>
                    <a:pt x="254" y="83"/>
                  </a:cubicBezTo>
                  <a:cubicBezTo>
                    <a:pt x="269" y="111"/>
                    <a:pt x="286" y="140"/>
                    <a:pt x="302" y="170"/>
                  </a:cubicBezTo>
                  <a:cubicBezTo>
                    <a:pt x="269" y="180"/>
                    <a:pt x="235" y="191"/>
                    <a:pt x="200" y="201"/>
                  </a:cubicBezTo>
                  <a:cubicBezTo>
                    <a:pt x="164" y="212"/>
                    <a:pt x="128" y="223"/>
                    <a:pt x="91" y="235"/>
                  </a:cubicBezTo>
                  <a:cubicBezTo>
                    <a:pt x="75" y="203"/>
                    <a:pt x="59" y="171"/>
                    <a:pt x="44" y="140"/>
                  </a:cubicBezTo>
                  <a:cubicBezTo>
                    <a:pt x="29" y="110"/>
                    <a:pt x="15" y="80"/>
                    <a:pt x="0" y="51"/>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162" name="Freeform 65"/>
          <p:cNvSpPr>
            <a:spLocks noEditPoints="1"/>
          </p:cNvSpPr>
          <p:nvPr/>
        </p:nvSpPr>
        <p:spPr bwMode="auto">
          <a:xfrm rot="20303856">
            <a:off x="9269558" y="2713539"/>
            <a:ext cx="486833" cy="541304"/>
          </a:xfrm>
          <a:custGeom>
            <a:avLst/>
            <a:gdLst/>
            <a:ahLst/>
            <a:cxnLst>
              <a:cxn ang="0">
                <a:pos x="151" y="125"/>
              </a:cxn>
              <a:cxn ang="0">
                <a:pos x="144" y="120"/>
              </a:cxn>
              <a:cxn ang="0">
                <a:pos x="107" y="104"/>
              </a:cxn>
              <a:cxn ang="0">
                <a:pos x="105" y="102"/>
              </a:cxn>
              <a:cxn ang="0">
                <a:pos x="102" y="95"/>
              </a:cxn>
              <a:cxn ang="0">
                <a:pos x="100" y="91"/>
              </a:cxn>
              <a:cxn ang="0">
                <a:pos x="99" y="89"/>
              </a:cxn>
              <a:cxn ang="0">
                <a:pos x="102" y="73"/>
              </a:cxn>
              <a:cxn ang="0">
                <a:pos x="102" y="72"/>
              </a:cxn>
              <a:cxn ang="0">
                <a:pos x="108" y="57"/>
              </a:cxn>
              <a:cxn ang="0">
                <a:pos x="108" y="57"/>
              </a:cxn>
              <a:cxn ang="0">
                <a:pos x="109" y="47"/>
              </a:cxn>
              <a:cxn ang="0">
                <a:pos x="108" y="45"/>
              </a:cxn>
              <a:cxn ang="0">
                <a:pos x="106" y="42"/>
              </a:cxn>
              <a:cxn ang="0">
                <a:pos x="106" y="27"/>
              </a:cxn>
              <a:cxn ang="0">
                <a:pos x="102" y="17"/>
              </a:cxn>
              <a:cxn ang="0">
                <a:pos x="97" y="13"/>
              </a:cxn>
              <a:cxn ang="0">
                <a:pos x="97" y="13"/>
              </a:cxn>
              <a:cxn ang="0">
                <a:pos x="95" y="6"/>
              </a:cxn>
              <a:cxn ang="0">
                <a:pos x="99" y="4"/>
              </a:cxn>
              <a:cxn ang="0">
                <a:pos x="83" y="3"/>
              </a:cxn>
              <a:cxn ang="0">
                <a:pos x="82" y="3"/>
              </a:cxn>
              <a:cxn ang="0">
                <a:pos x="79" y="4"/>
              </a:cxn>
              <a:cxn ang="0">
                <a:pos x="59" y="13"/>
              </a:cxn>
              <a:cxn ang="0">
                <a:pos x="51" y="25"/>
              </a:cxn>
              <a:cxn ang="0">
                <a:pos x="51" y="34"/>
              </a:cxn>
              <a:cxn ang="0">
                <a:pos x="51" y="42"/>
              </a:cxn>
              <a:cxn ang="0">
                <a:pos x="50" y="44"/>
              </a:cxn>
              <a:cxn ang="0">
                <a:pos x="48" y="48"/>
              </a:cxn>
              <a:cxn ang="0">
                <a:pos x="49" y="51"/>
              </a:cxn>
              <a:cxn ang="0">
                <a:pos x="51" y="59"/>
              </a:cxn>
              <a:cxn ang="0">
                <a:pos x="53" y="66"/>
              </a:cxn>
              <a:cxn ang="0">
                <a:pos x="58" y="77"/>
              </a:cxn>
              <a:cxn ang="0">
                <a:pos x="59" y="79"/>
              </a:cxn>
              <a:cxn ang="0">
                <a:pos x="58" y="89"/>
              </a:cxn>
              <a:cxn ang="0">
                <a:pos x="57" y="91"/>
              </a:cxn>
              <a:cxn ang="0">
                <a:pos x="54" y="95"/>
              </a:cxn>
              <a:cxn ang="0">
                <a:pos x="51" y="102"/>
              </a:cxn>
              <a:cxn ang="0">
                <a:pos x="50" y="103"/>
              </a:cxn>
              <a:cxn ang="0">
                <a:pos x="38" y="108"/>
              </a:cxn>
              <a:cxn ang="0">
                <a:pos x="25" y="114"/>
              </a:cxn>
              <a:cxn ang="0">
                <a:pos x="13" y="120"/>
              </a:cxn>
              <a:cxn ang="0">
                <a:pos x="6" y="125"/>
              </a:cxn>
              <a:cxn ang="0">
                <a:pos x="0" y="149"/>
              </a:cxn>
              <a:cxn ang="0">
                <a:pos x="61" y="170"/>
              </a:cxn>
              <a:cxn ang="0">
                <a:pos x="61" y="170"/>
              </a:cxn>
              <a:cxn ang="0">
                <a:pos x="90" y="171"/>
              </a:cxn>
              <a:cxn ang="0">
                <a:pos x="97" y="169"/>
              </a:cxn>
              <a:cxn ang="0">
                <a:pos x="157" y="149"/>
              </a:cxn>
              <a:cxn ang="0">
                <a:pos x="151" y="125"/>
              </a:cxn>
              <a:cxn ang="0">
                <a:pos x="62" y="158"/>
              </a:cxn>
              <a:cxn ang="0">
                <a:pos x="62" y="157"/>
              </a:cxn>
              <a:cxn ang="0">
                <a:pos x="62" y="157"/>
              </a:cxn>
              <a:cxn ang="0">
                <a:pos x="62" y="158"/>
              </a:cxn>
            </a:cxnLst>
            <a:rect l="0" t="0" r="r" b="b"/>
            <a:pathLst>
              <a:path w="157" h="175">
                <a:moveTo>
                  <a:pt x="151" y="125"/>
                </a:moveTo>
                <a:cubicBezTo>
                  <a:pt x="149" y="123"/>
                  <a:pt x="147" y="121"/>
                  <a:pt x="144" y="120"/>
                </a:cubicBezTo>
                <a:cubicBezTo>
                  <a:pt x="132" y="114"/>
                  <a:pt x="120" y="109"/>
                  <a:pt x="107" y="104"/>
                </a:cubicBezTo>
                <a:cubicBezTo>
                  <a:pt x="106" y="103"/>
                  <a:pt x="105" y="103"/>
                  <a:pt x="105" y="102"/>
                </a:cubicBezTo>
                <a:cubicBezTo>
                  <a:pt x="104" y="99"/>
                  <a:pt x="103" y="97"/>
                  <a:pt x="102" y="95"/>
                </a:cubicBezTo>
                <a:cubicBezTo>
                  <a:pt x="102" y="93"/>
                  <a:pt x="101" y="92"/>
                  <a:pt x="100" y="91"/>
                </a:cubicBezTo>
                <a:cubicBezTo>
                  <a:pt x="99" y="91"/>
                  <a:pt x="99" y="90"/>
                  <a:pt x="99" y="89"/>
                </a:cubicBezTo>
                <a:cubicBezTo>
                  <a:pt x="99" y="84"/>
                  <a:pt x="97" y="78"/>
                  <a:pt x="102" y="73"/>
                </a:cubicBezTo>
                <a:cubicBezTo>
                  <a:pt x="102" y="73"/>
                  <a:pt x="102" y="73"/>
                  <a:pt x="102" y="72"/>
                </a:cubicBezTo>
                <a:cubicBezTo>
                  <a:pt x="104" y="68"/>
                  <a:pt x="105" y="62"/>
                  <a:pt x="108" y="57"/>
                </a:cubicBezTo>
                <a:cubicBezTo>
                  <a:pt x="108" y="57"/>
                  <a:pt x="108" y="57"/>
                  <a:pt x="108" y="57"/>
                </a:cubicBezTo>
                <a:cubicBezTo>
                  <a:pt x="108" y="54"/>
                  <a:pt x="108" y="50"/>
                  <a:pt x="109" y="47"/>
                </a:cubicBezTo>
                <a:cubicBezTo>
                  <a:pt x="109" y="46"/>
                  <a:pt x="108" y="46"/>
                  <a:pt x="108" y="45"/>
                </a:cubicBezTo>
                <a:cubicBezTo>
                  <a:pt x="106" y="45"/>
                  <a:pt x="106" y="43"/>
                  <a:pt x="106" y="42"/>
                </a:cubicBezTo>
                <a:cubicBezTo>
                  <a:pt x="106" y="35"/>
                  <a:pt x="106" y="34"/>
                  <a:pt x="106" y="27"/>
                </a:cubicBezTo>
                <a:cubicBezTo>
                  <a:pt x="106" y="24"/>
                  <a:pt x="105" y="20"/>
                  <a:pt x="102" y="17"/>
                </a:cubicBezTo>
                <a:cubicBezTo>
                  <a:pt x="100" y="16"/>
                  <a:pt x="99" y="14"/>
                  <a:pt x="97" y="13"/>
                </a:cubicBezTo>
                <a:cubicBezTo>
                  <a:pt x="97" y="13"/>
                  <a:pt x="97" y="13"/>
                  <a:pt x="97" y="13"/>
                </a:cubicBezTo>
                <a:cubicBezTo>
                  <a:pt x="97" y="13"/>
                  <a:pt x="92" y="9"/>
                  <a:pt x="95" y="6"/>
                </a:cubicBezTo>
                <a:cubicBezTo>
                  <a:pt x="96" y="4"/>
                  <a:pt x="99" y="4"/>
                  <a:pt x="99" y="4"/>
                </a:cubicBezTo>
                <a:cubicBezTo>
                  <a:pt x="99" y="4"/>
                  <a:pt x="95" y="0"/>
                  <a:pt x="83" y="3"/>
                </a:cubicBezTo>
                <a:cubicBezTo>
                  <a:pt x="82" y="3"/>
                  <a:pt x="82" y="3"/>
                  <a:pt x="82" y="3"/>
                </a:cubicBezTo>
                <a:cubicBezTo>
                  <a:pt x="81" y="3"/>
                  <a:pt x="80" y="4"/>
                  <a:pt x="79" y="4"/>
                </a:cubicBezTo>
                <a:cubicBezTo>
                  <a:pt x="72" y="6"/>
                  <a:pt x="65" y="8"/>
                  <a:pt x="59" y="13"/>
                </a:cubicBezTo>
                <a:cubicBezTo>
                  <a:pt x="55" y="16"/>
                  <a:pt x="52" y="20"/>
                  <a:pt x="51" y="25"/>
                </a:cubicBezTo>
                <a:cubicBezTo>
                  <a:pt x="51" y="28"/>
                  <a:pt x="51" y="31"/>
                  <a:pt x="51" y="34"/>
                </a:cubicBezTo>
                <a:cubicBezTo>
                  <a:pt x="51" y="38"/>
                  <a:pt x="51" y="37"/>
                  <a:pt x="51" y="42"/>
                </a:cubicBezTo>
                <a:cubicBezTo>
                  <a:pt x="51" y="43"/>
                  <a:pt x="51" y="44"/>
                  <a:pt x="50" y="44"/>
                </a:cubicBezTo>
                <a:cubicBezTo>
                  <a:pt x="48" y="45"/>
                  <a:pt x="48" y="46"/>
                  <a:pt x="48" y="48"/>
                </a:cubicBezTo>
                <a:cubicBezTo>
                  <a:pt x="49" y="49"/>
                  <a:pt x="48" y="50"/>
                  <a:pt x="49" y="51"/>
                </a:cubicBezTo>
                <a:cubicBezTo>
                  <a:pt x="49" y="54"/>
                  <a:pt x="50" y="57"/>
                  <a:pt x="51" y="59"/>
                </a:cubicBezTo>
                <a:cubicBezTo>
                  <a:pt x="51" y="62"/>
                  <a:pt x="53" y="64"/>
                  <a:pt x="53" y="66"/>
                </a:cubicBezTo>
                <a:cubicBezTo>
                  <a:pt x="54" y="70"/>
                  <a:pt x="55" y="74"/>
                  <a:pt x="58" y="77"/>
                </a:cubicBezTo>
                <a:cubicBezTo>
                  <a:pt x="59" y="78"/>
                  <a:pt x="59" y="79"/>
                  <a:pt x="59" y="79"/>
                </a:cubicBezTo>
                <a:cubicBezTo>
                  <a:pt x="59" y="83"/>
                  <a:pt x="58" y="86"/>
                  <a:pt x="58" y="89"/>
                </a:cubicBezTo>
                <a:cubicBezTo>
                  <a:pt x="58" y="90"/>
                  <a:pt x="57" y="91"/>
                  <a:pt x="57" y="91"/>
                </a:cubicBezTo>
                <a:cubicBezTo>
                  <a:pt x="54" y="91"/>
                  <a:pt x="54" y="93"/>
                  <a:pt x="54" y="95"/>
                </a:cubicBezTo>
                <a:cubicBezTo>
                  <a:pt x="53" y="97"/>
                  <a:pt x="52" y="99"/>
                  <a:pt x="51" y="102"/>
                </a:cubicBezTo>
                <a:cubicBezTo>
                  <a:pt x="51" y="102"/>
                  <a:pt x="50" y="103"/>
                  <a:pt x="50" y="103"/>
                </a:cubicBezTo>
                <a:cubicBezTo>
                  <a:pt x="46" y="105"/>
                  <a:pt x="42" y="107"/>
                  <a:pt x="38" y="108"/>
                </a:cubicBezTo>
                <a:cubicBezTo>
                  <a:pt x="33" y="110"/>
                  <a:pt x="29" y="112"/>
                  <a:pt x="25" y="114"/>
                </a:cubicBezTo>
                <a:cubicBezTo>
                  <a:pt x="21" y="116"/>
                  <a:pt x="17" y="118"/>
                  <a:pt x="13" y="120"/>
                </a:cubicBezTo>
                <a:cubicBezTo>
                  <a:pt x="10" y="122"/>
                  <a:pt x="8" y="123"/>
                  <a:pt x="6" y="125"/>
                </a:cubicBezTo>
                <a:cubicBezTo>
                  <a:pt x="0" y="149"/>
                  <a:pt x="0" y="149"/>
                  <a:pt x="0" y="149"/>
                </a:cubicBezTo>
                <a:cubicBezTo>
                  <a:pt x="24" y="149"/>
                  <a:pt x="39" y="165"/>
                  <a:pt x="61" y="170"/>
                </a:cubicBezTo>
                <a:cubicBezTo>
                  <a:pt x="61" y="170"/>
                  <a:pt x="61" y="170"/>
                  <a:pt x="61" y="170"/>
                </a:cubicBezTo>
                <a:cubicBezTo>
                  <a:pt x="61" y="170"/>
                  <a:pt x="77" y="175"/>
                  <a:pt x="90" y="171"/>
                </a:cubicBezTo>
                <a:cubicBezTo>
                  <a:pt x="93" y="171"/>
                  <a:pt x="95" y="170"/>
                  <a:pt x="97" y="169"/>
                </a:cubicBezTo>
                <a:cubicBezTo>
                  <a:pt x="117" y="162"/>
                  <a:pt x="143" y="149"/>
                  <a:pt x="157" y="149"/>
                </a:cubicBezTo>
                <a:lnTo>
                  <a:pt x="151" y="125"/>
                </a:lnTo>
                <a:close/>
                <a:moveTo>
                  <a:pt x="62" y="158"/>
                </a:moveTo>
                <a:cubicBezTo>
                  <a:pt x="62" y="157"/>
                  <a:pt x="62" y="157"/>
                  <a:pt x="62" y="157"/>
                </a:cubicBezTo>
                <a:cubicBezTo>
                  <a:pt x="62" y="157"/>
                  <a:pt x="62" y="157"/>
                  <a:pt x="62" y="157"/>
                </a:cubicBezTo>
                <a:lnTo>
                  <a:pt x="62" y="15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3" name="Freeform 101"/>
          <p:cNvSpPr>
            <a:spLocks noEditPoints="1"/>
          </p:cNvSpPr>
          <p:nvPr/>
        </p:nvSpPr>
        <p:spPr bwMode="auto">
          <a:xfrm>
            <a:off x="8011699" y="3251745"/>
            <a:ext cx="596612" cy="55196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6" name="Freeform 66"/>
          <p:cNvSpPr>
            <a:spLocks noEditPoints="1"/>
          </p:cNvSpPr>
          <p:nvPr/>
        </p:nvSpPr>
        <p:spPr bwMode="auto">
          <a:xfrm>
            <a:off x="7866207" y="2521339"/>
            <a:ext cx="330200" cy="256117"/>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7" name="Freeform 64"/>
          <p:cNvSpPr>
            <a:spLocks noEditPoints="1"/>
          </p:cNvSpPr>
          <p:nvPr/>
        </p:nvSpPr>
        <p:spPr bwMode="auto">
          <a:xfrm rot="19719836">
            <a:off x="10317333" y="2706942"/>
            <a:ext cx="305411" cy="459831"/>
          </a:xfrm>
          <a:custGeom>
            <a:avLst/>
            <a:gdLst/>
            <a:ahLst/>
            <a:cxnLst>
              <a:cxn ang="0">
                <a:pos x="37" y="20"/>
              </a:cxn>
              <a:cxn ang="0">
                <a:pos x="20" y="40"/>
              </a:cxn>
              <a:cxn ang="0">
                <a:pos x="11" y="47"/>
              </a:cxn>
              <a:cxn ang="0">
                <a:pos x="11" y="48"/>
              </a:cxn>
              <a:cxn ang="0">
                <a:pos x="15" y="54"/>
              </a:cxn>
              <a:cxn ang="0">
                <a:pos x="7" y="62"/>
              </a:cxn>
              <a:cxn ang="0">
                <a:pos x="0" y="54"/>
              </a:cxn>
              <a:cxn ang="0">
                <a:pos x="4" y="48"/>
              </a:cxn>
              <a:cxn ang="0">
                <a:pos x="4" y="15"/>
              </a:cxn>
              <a:cxn ang="0">
                <a:pos x="0" y="8"/>
              </a:cxn>
              <a:cxn ang="0">
                <a:pos x="7" y="0"/>
              </a:cxn>
              <a:cxn ang="0">
                <a:pos x="15" y="8"/>
              </a:cxn>
              <a:cxn ang="0">
                <a:pos x="11" y="15"/>
              </a:cxn>
              <a:cxn ang="0">
                <a:pos x="11" y="35"/>
              </a:cxn>
              <a:cxn ang="0">
                <a:pos x="18" y="33"/>
              </a:cxn>
              <a:cxn ang="0">
                <a:pos x="29" y="20"/>
              </a:cxn>
              <a:cxn ang="0">
                <a:pos x="25" y="13"/>
              </a:cxn>
              <a:cxn ang="0">
                <a:pos x="33" y="6"/>
              </a:cxn>
              <a:cxn ang="0">
                <a:pos x="41" y="13"/>
              </a:cxn>
              <a:cxn ang="0">
                <a:pos x="37" y="20"/>
              </a:cxn>
              <a:cxn ang="0">
                <a:pos x="7" y="4"/>
              </a:cxn>
              <a:cxn ang="0">
                <a:pos x="4" y="8"/>
              </a:cxn>
              <a:cxn ang="0">
                <a:pos x="7" y="12"/>
              </a:cxn>
              <a:cxn ang="0">
                <a:pos x="11" y="8"/>
              </a:cxn>
              <a:cxn ang="0">
                <a:pos x="7" y="4"/>
              </a:cxn>
              <a:cxn ang="0">
                <a:pos x="7" y="51"/>
              </a:cxn>
              <a:cxn ang="0">
                <a:pos x="4" y="54"/>
              </a:cxn>
              <a:cxn ang="0">
                <a:pos x="7" y="58"/>
              </a:cxn>
              <a:cxn ang="0">
                <a:pos x="11" y="54"/>
              </a:cxn>
              <a:cxn ang="0">
                <a:pos x="7" y="51"/>
              </a:cxn>
              <a:cxn ang="0">
                <a:pos x="33" y="9"/>
              </a:cxn>
              <a:cxn ang="0">
                <a:pos x="29" y="13"/>
              </a:cxn>
              <a:cxn ang="0">
                <a:pos x="33" y="17"/>
              </a:cxn>
              <a:cxn ang="0">
                <a:pos x="37" y="13"/>
              </a:cxn>
              <a:cxn ang="0">
                <a:pos x="33" y="9"/>
              </a:cxn>
            </a:cxnLst>
            <a:rect l="0" t="0" r="r" b="b"/>
            <a:pathLst>
              <a:path w="41" h="62">
                <a:moveTo>
                  <a:pt x="37" y="20"/>
                </a:moveTo>
                <a:cubicBezTo>
                  <a:pt x="37" y="34"/>
                  <a:pt x="27" y="38"/>
                  <a:pt x="20" y="40"/>
                </a:cubicBezTo>
                <a:cubicBezTo>
                  <a:pt x="13" y="42"/>
                  <a:pt x="11" y="43"/>
                  <a:pt x="11" y="47"/>
                </a:cubicBezTo>
                <a:cubicBezTo>
                  <a:pt x="11" y="48"/>
                  <a:pt x="11" y="48"/>
                  <a:pt x="11" y="48"/>
                </a:cubicBezTo>
                <a:cubicBezTo>
                  <a:pt x="14" y="49"/>
                  <a:pt x="15" y="52"/>
                  <a:pt x="15" y="54"/>
                </a:cubicBezTo>
                <a:cubicBezTo>
                  <a:pt x="15" y="59"/>
                  <a:pt x="12" y="62"/>
                  <a:pt x="7" y="62"/>
                </a:cubicBezTo>
                <a:cubicBezTo>
                  <a:pt x="3" y="62"/>
                  <a:pt x="0" y="59"/>
                  <a:pt x="0" y="54"/>
                </a:cubicBezTo>
                <a:cubicBezTo>
                  <a:pt x="0" y="52"/>
                  <a:pt x="1" y="49"/>
                  <a:pt x="4" y="48"/>
                </a:cubicBezTo>
                <a:cubicBezTo>
                  <a:pt x="4" y="15"/>
                  <a:pt x="4" y="15"/>
                  <a:pt x="4" y="15"/>
                </a:cubicBezTo>
                <a:cubicBezTo>
                  <a:pt x="1" y="14"/>
                  <a:pt x="0" y="11"/>
                  <a:pt x="0" y="8"/>
                </a:cubicBezTo>
                <a:cubicBezTo>
                  <a:pt x="0" y="4"/>
                  <a:pt x="3" y="0"/>
                  <a:pt x="7" y="0"/>
                </a:cubicBezTo>
                <a:cubicBezTo>
                  <a:pt x="12" y="0"/>
                  <a:pt x="15" y="4"/>
                  <a:pt x="15" y="8"/>
                </a:cubicBezTo>
                <a:cubicBezTo>
                  <a:pt x="15" y="11"/>
                  <a:pt x="14" y="14"/>
                  <a:pt x="11" y="15"/>
                </a:cubicBezTo>
                <a:cubicBezTo>
                  <a:pt x="11" y="35"/>
                  <a:pt x="11" y="35"/>
                  <a:pt x="11" y="35"/>
                </a:cubicBezTo>
                <a:cubicBezTo>
                  <a:pt x="13" y="34"/>
                  <a:pt x="16" y="33"/>
                  <a:pt x="18" y="33"/>
                </a:cubicBezTo>
                <a:cubicBezTo>
                  <a:pt x="25" y="30"/>
                  <a:pt x="29" y="28"/>
                  <a:pt x="29" y="20"/>
                </a:cubicBezTo>
                <a:cubicBezTo>
                  <a:pt x="27" y="19"/>
                  <a:pt x="25" y="16"/>
                  <a:pt x="25" y="13"/>
                </a:cubicBezTo>
                <a:cubicBezTo>
                  <a:pt x="25" y="9"/>
                  <a:pt x="29" y="6"/>
                  <a:pt x="33" y="6"/>
                </a:cubicBezTo>
                <a:cubicBezTo>
                  <a:pt x="37" y="6"/>
                  <a:pt x="41" y="9"/>
                  <a:pt x="41" y="13"/>
                </a:cubicBezTo>
                <a:cubicBezTo>
                  <a:pt x="41" y="16"/>
                  <a:pt x="39" y="19"/>
                  <a:pt x="37" y="20"/>
                </a:cubicBezTo>
                <a:close/>
                <a:moveTo>
                  <a:pt x="7" y="4"/>
                </a:moveTo>
                <a:cubicBezTo>
                  <a:pt x="5" y="4"/>
                  <a:pt x="4" y="6"/>
                  <a:pt x="4" y="8"/>
                </a:cubicBezTo>
                <a:cubicBezTo>
                  <a:pt x="4" y="10"/>
                  <a:pt x="5" y="12"/>
                  <a:pt x="7" y="12"/>
                </a:cubicBezTo>
                <a:cubicBezTo>
                  <a:pt x="10" y="12"/>
                  <a:pt x="11" y="10"/>
                  <a:pt x="11" y="8"/>
                </a:cubicBezTo>
                <a:cubicBezTo>
                  <a:pt x="11" y="6"/>
                  <a:pt x="10" y="4"/>
                  <a:pt x="7" y="4"/>
                </a:cubicBezTo>
                <a:close/>
                <a:moveTo>
                  <a:pt x="7" y="51"/>
                </a:moveTo>
                <a:cubicBezTo>
                  <a:pt x="5" y="51"/>
                  <a:pt x="4" y="52"/>
                  <a:pt x="4" y="54"/>
                </a:cubicBezTo>
                <a:cubicBezTo>
                  <a:pt x="4" y="57"/>
                  <a:pt x="5" y="58"/>
                  <a:pt x="7" y="58"/>
                </a:cubicBezTo>
                <a:cubicBezTo>
                  <a:pt x="10" y="58"/>
                  <a:pt x="11" y="57"/>
                  <a:pt x="11" y="54"/>
                </a:cubicBezTo>
                <a:cubicBezTo>
                  <a:pt x="11" y="52"/>
                  <a:pt x="10" y="51"/>
                  <a:pt x="7" y="51"/>
                </a:cubicBezTo>
                <a:close/>
                <a:moveTo>
                  <a:pt x="33" y="9"/>
                </a:moveTo>
                <a:cubicBezTo>
                  <a:pt x="31" y="9"/>
                  <a:pt x="29" y="11"/>
                  <a:pt x="29" y="13"/>
                </a:cubicBezTo>
                <a:cubicBezTo>
                  <a:pt x="29" y="15"/>
                  <a:pt x="31" y="17"/>
                  <a:pt x="33" y="17"/>
                </a:cubicBezTo>
                <a:cubicBezTo>
                  <a:pt x="35" y="17"/>
                  <a:pt x="37" y="15"/>
                  <a:pt x="37" y="13"/>
                </a:cubicBezTo>
                <a:cubicBezTo>
                  <a:pt x="37" y="11"/>
                  <a:pt x="35" y="9"/>
                  <a:pt x="33" y="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8" name="Freeform 118"/>
          <p:cNvSpPr>
            <a:spLocks noEditPoints="1"/>
          </p:cNvSpPr>
          <p:nvPr/>
        </p:nvSpPr>
        <p:spPr bwMode="auto">
          <a:xfrm>
            <a:off x="8818707" y="2176447"/>
            <a:ext cx="315384" cy="306917"/>
          </a:xfrm>
          <a:custGeom>
            <a:avLst/>
            <a:gdLst/>
            <a:ahLst/>
            <a:cxnLst>
              <a:cxn ang="0">
                <a:pos x="53" y="58"/>
              </a:cxn>
              <a:cxn ang="0">
                <a:pos x="31" y="67"/>
              </a:cxn>
              <a:cxn ang="0">
                <a:pos x="0" y="36"/>
              </a:cxn>
              <a:cxn ang="0">
                <a:pos x="31" y="5"/>
              </a:cxn>
              <a:cxn ang="0">
                <a:pos x="31" y="36"/>
              </a:cxn>
              <a:cxn ang="0">
                <a:pos x="53" y="58"/>
              </a:cxn>
              <a:cxn ang="0">
                <a:pos x="36" y="31"/>
              </a:cxn>
              <a:cxn ang="0">
                <a:pos x="36" y="0"/>
              </a:cxn>
              <a:cxn ang="0">
                <a:pos x="67" y="31"/>
              </a:cxn>
              <a:cxn ang="0">
                <a:pos x="36" y="31"/>
              </a:cxn>
              <a:cxn ang="0">
                <a:pos x="69" y="36"/>
              </a:cxn>
              <a:cxn ang="0">
                <a:pos x="60" y="58"/>
              </a:cxn>
              <a:cxn ang="0">
                <a:pos x="38" y="36"/>
              </a:cxn>
              <a:cxn ang="0">
                <a:pos x="69" y="36"/>
              </a:cxn>
            </a:cxnLst>
            <a:rect l="0" t="0" r="r" b="b"/>
            <a:pathLst>
              <a:path w="69" h="67">
                <a:moveTo>
                  <a:pt x="53" y="58"/>
                </a:moveTo>
                <a:cubicBezTo>
                  <a:pt x="47" y="64"/>
                  <a:pt x="39" y="67"/>
                  <a:pt x="31" y="67"/>
                </a:cubicBezTo>
                <a:cubicBezTo>
                  <a:pt x="14" y="67"/>
                  <a:pt x="0" y="53"/>
                  <a:pt x="0" y="36"/>
                </a:cubicBezTo>
                <a:cubicBezTo>
                  <a:pt x="0" y="19"/>
                  <a:pt x="14" y="5"/>
                  <a:pt x="31" y="5"/>
                </a:cubicBezTo>
                <a:cubicBezTo>
                  <a:pt x="31" y="36"/>
                  <a:pt x="31" y="36"/>
                  <a:pt x="31" y="36"/>
                </a:cubicBezTo>
                <a:lnTo>
                  <a:pt x="53" y="58"/>
                </a:lnTo>
                <a:close/>
                <a:moveTo>
                  <a:pt x="36" y="31"/>
                </a:moveTo>
                <a:cubicBezTo>
                  <a:pt x="36" y="0"/>
                  <a:pt x="36" y="0"/>
                  <a:pt x="36" y="0"/>
                </a:cubicBezTo>
                <a:cubicBezTo>
                  <a:pt x="53" y="0"/>
                  <a:pt x="67" y="14"/>
                  <a:pt x="67" y="31"/>
                </a:cubicBezTo>
                <a:lnTo>
                  <a:pt x="36" y="31"/>
                </a:lnTo>
                <a:close/>
                <a:moveTo>
                  <a:pt x="69" y="36"/>
                </a:moveTo>
                <a:cubicBezTo>
                  <a:pt x="69" y="45"/>
                  <a:pt x="66" y="53"/>
                  <a:pt x="60" y="58"/>
                </a:cubicBezTo>
                <a:cubicBezTo>
                  <a:pt x="38" y="36"/>
                  <a:pt x="38" y="36"/>
                  <a:pt x="38" y="36"/>
                </a:cubicBezTo>
                <a:lnTo>
                  <a:pt x="69" y="3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9" name="Freeform 13"/>
          <p:cNvSpPr>
            <a:spLocks noEditPoints="1"/>
          </p:cNvSpPr>
          <p:nvPr/>
        </p:nvSpPr>
        <p:spPr bwMode="auto">
          <a:xfrm rot="905060">
            <a:off x="10742757" y="3730080"/>
            <a:ext cx="279400" cy="279400"/>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0" name="Freeform 57"/>
          <p:cNvSpPr>
            <a:spLocks noEditPoints="1"/>
          </p:cNvSpPr>
          <p:nvPr/>
        </p:nvSpPr>
        <p:spPr bwMode="auto">
          <a:xfrm rot="19923664">
            <a:off x="9697379" y="2099515"/>
            <a:ext cx="298451" cy="264584"/>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78" name="Group 177"/>
          <p:cNvGrpSpPr/>
          <p:nvPr/>
        </p:nvGrpSpPr>
        <p:grpSpPr>
          <a:xfrm>
            <a:off x="9045191" y="3584031"/>
            <a:ext cx="1710267" cy="1866900"/>
            <a:chOff x="6783893" y="2688023"/>
            <a:chExt cx="1282700" cy="1400175"/>
          </a:xfrm>
        </p:grpSpPr>
        <p:sp>
          <p:nvSpPr>
            <p:cNvPr id="1133" name="Freeform 109"/>
            <p:cNvSpPr>
              <a:spLocks/>
            </p:cNvSpPr>
            <p:nvPr/>
          </p:nvSpPr>
          <p:spPr bwMode="auto">
            <a:xfrm>
              <a:off x="7182355" y="3343660"/>
              <a:ext cx="884238" cy="744538"/>
            </a:xfrm>
            <a:custGeom>
              <a:avLst/>
              <a:gdLst/>
              <a:ahLst/>
              <a:cxnLst>
                <a:cxn ang="0">
                  <a:pos x="557" y="0"/>
                </a:cxn>
                <a:cxn ang="0">
                  <a:pos x="441" y="296"/>
                </a:cxn>
                <a:cxn ang="0">
                  <a:pos x="0" y="469"/>
                </a:cxn>
                <a:cxn ang="0">
                  <a:pos x="118" y="170"/>
                </a:cxn>
                <a:cxn ang="0">
                  <a:pos x="557" y="0"/>
                </a:cxn>
              </a:cxnLst>
              <a:rect l="0" t="0" r="r" b="b"/>
              <a:pathLst>
                <a:path w="557" h="469">
                  <a:moveTo>
                    <a:pt x="557" y="0"/>
                  </a:moveTo>
                  <a:lnTo>
                    <a:pt x="441" y="296"/>
                  </a:lnTo>
                  <a:lnTo>
                    <a:pt x="0" y="469"/>
                  </a:lnTo>
                  <a:lnTo>
                    <a:pt x="118" y="170"/>
                  </a:lnTo>
                  <a:lnTo>
                    <a:pt x="557" y="0"/>
                  </a:ln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4" name="Freeform 110"/>
            <p:cNvSpPr>
              <a:spLocks/>
            </p:cNvSpPr>
            <p:nvPr/>
          </p:nvSpPr>
          <p:spPr bwMode="auto">
            <a:xfrm>
              <a:off x="6783893" y="2905510"/>
              <a:ext cx="585788" cy="1182688"/>
            </a:xfrm>
            <a:custGeom>
              <a:avLst/>
              <a:gdLst/>
              <a:ahLst/>
              <a:cxnLst>
                <a:cxn ang="0">
                  <a:pos x="369" y="446"/>
                </a:cxn>
                <a:cxn ang="0">
                  <a:pos x="251" y="745"/>
                </a:cxn>
                <a:cxn ang="0">
                  <a:pos x="0" y="297"/>
                </a:cxn>
                <a:cxn ang="0">
                  <a:pos x="118" y="0"/>
                </a:cxn>
                <a:cxn ang="0">
                  <a:pos x="369" y="446"/>
                </a:cxn>
              </a:cxnLst>
              <a:rect l="0" t="0" r="r" b="b"/>
              <a:pathLst>
                <a:path w="369" h="745">
                  <a:moveTo>
                    <a:pt x="369" y="446"/>
                  </a:moveTo>
                  <a:lnTo>
                    <a:pt x="251" y="745"/>
                  </a:lnTo>
                  <a:lnTo>
                    <a:pt x="0" y="297"/>
                  </a:lnTo>
                  <a:lnTo>
                    <a:pt x="118" y="0"/>
                  </a:lnTo>
                  <a:lnTo>
                    <a:pt x="369" y="446"/>
                  </a:lnTo>
                  <a:close/>
                </a:path>
              </a:pathLst>
            </a:custGeom>
            <a:solidFill>
              <a:schemeClr val="accent2">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35" name="Freeform 111"/>
            <p:cNvSpPr>
              <a:spLocks/>
            </p:cNvSpPr>
            <p:nvPr/>
          </p:nvSpPr>
          <p:spPr bwMode="auto">
            <a:xfrm>
              <a:off x="6971218" y="2688023"/>
              <a:ext cx="1095375" cy="925513"/>
            </a:xfrm>
            <a:custGeom>
              <a:avLst/>
              <a:gdLst/>
              <a:ahLst/>
              <a:cxnLst>
                <a:cxn ang="0">
                  <a:pos x="0" y="58"/>
                </a:cxn>
                <a:cxn ang="0">
                  <a:pos x="94" y="28"/>
                </a:cxn>
                <a:cxn ang="0">
                  <a:pos x="183" y="0"/>
                </a:cxn>
                <a:cxn ang="0">
                  <a:pos x="236" y="85"/>
                </a:cxn>
                <a:cxn ang="0">
                  <a:pos x="291" y="174"/>
                </a:cxn>
                <a:cxn ang="0">
                  <a:pos x="202" y="209"/>
                </a:cxn>
                <a:cxn ang="0">
                  <a:pos x="106" y="246"/>
                </a:cxn>
                <a:cxn ang="0">
                  <a:pos x="51" y="150"/>
                </a:cxn>
                <a:cxn ang="0">
                  <a:pos x="0" y="58"/>
                </a:cxn>
              </a:cxnLst>
              <a:rect l="0" t="0" r="r" b="b"/>
              <a:pathLst>
                <a:path w="291" h="246">
                  <a:moveTo>
                    <a:pt x="0" y="58"/>
                  </a:moveTo>
                  <a:cubicBezTo>
                    <a:pt x="32" y="48"/>
                    <a:pt x="63" y="38"/>
                    <a:pt x="94" y="28"/>
                  </a:cubicBezTo>
                  <a:cubicBezTo>
                    <a:pt x="124" y="19"/>
                    <a:pt x="154" y="10"/>
                    <a:pt x="183" y="0"/>
                  </a:cubicBezTo>
                  <a:cubicBezTo>
                    <a:pt x="200" y="28"/>
                    <a:pt x="218" y="56"/>
                    <a:pt x="236" y="85"/>
                  </a:cubicBezTo>
                  <a:cubicBezTo>
                    <a:pt x="254" y="114"/>
                    <a:pt x="273" y="144"/>
                    <a:pt x="291" y="174"/>
                  </a:cubicBezTo>
                  <a:cubicBezTo>
                    <a:pt x="262" y="185"/>
                    <a:pt x="232" y="197"/>
                    <a:pt x="202" y="209"/>
                  </a:cubicBezTo>
                  <a:cubicBezTo>
                    <a:pt x="170" y="221"/>
                    <a:pt x="138" y="234"/>
                    <a:pt x="106" y="246"/>
                  </a:cubicBezTo>
                  <a:cubicBezTo>
                    <a:pt x="87" y="214"/>
                    <a:pt x="69" y="182"/>
                    <a:pt x="51" y="150"/>
                  </a:cubicBezTo>
                  <a:cubicBezTo>
                    <a:pt x="34" y="119"/>
                    <a:pt x="17" y="88"/>
                    <a:pt x="0" y="58"/>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177" name="Group 176"/>
          <p:cNvGrpSpPr/>
          <p:nvPr/>
        </p:nvGrpSpPr>
        <p:grpSpPr>
          <a:xfrm>
            <a:off x="8145608" y="3939631"/>
            <a:ext cx="1401233" cy="1621367"/>
            <a:chOff x="6109205" y="2954723"/>
            <a:chExt cx="1050925" cy="1216025"/>
          </a:xfrm>
        </p:grpSpPr>
        <p:sp>
          <p:nvSpPr>
            <p:cNvPr id="1143" name="Freeform 119"/>
            <p:cNvSpPr>
              <a:spLocks/>
            </p:cNvSpPr>
            <p:nvPr/>
          </p:nvSpPr>
          <p:spPr bwMode="auto">
            <a:xfrm>
              <a:off x="6388605" y="3470660"/>
              <a:ext cx="771525" cy="700088"/>
            </a:xfrm>
            <a:custGeom>
              <a:avLst/>
              <a:gdLst/>
              <a:ahLst/>
              <a:cxnLst>
                <a:cxn ang="0">
                  <a:pos x="486" y="0"/>
                </a:cxn>
                <a:cxn ang="0">
                  <a:pos x="367" y="297"/>
                </a:cxn>
                <a:cxn ang="0">
                  <a:pos x="0" y="441"/>
                </a:cxn>
                <a:cxn ang="0">
                  <a:pos x="116" y="145"/>
                </a:cxn>
                <a:cxn ang="0">
                  <a:pos x="486" y="0"/>
                </a:cxn>
              </a:cxnLst>
              <a:rect l="0" t="0" r="r" b="b"/>
              <a:pathLst>
                <a:path w="486" h="441">
                  <a:moveTo>
                    <a:pt x="486" y="0"/>
                  </a:moveTo>
                  <a:lnTo>
                    <a:pt x="367" y="297"/>
                  </a:lnTo>
                  <a:lnTo>
                    <a:pt x="0" y="441"/>
                  </a:lnTo>
                  <a:lnTo>
                    <a:pt x="116" y="145"/>
                  </a:lnTo>
                  <a:lnTo>
                    <a:pt x="486" y="0"/>
                  </a:lnTo>
                  <a:close/>
                </a:path>
              </a:pathLst>
            </a:custGeom>
            <a:solidFill>
              <a:schemeClr val="accent5">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44" name="Freeform 120"/>
            <p:cNvSpPr>
              <a:spLocks/>
            </p:cNvSpPr>
            <p:nvPr/>
          </p:nvSpPr>
          <p:spPr bwMode="auto">
            <a:xfrm>
              <a:off x="6109205" y="3132523"/>
              <a:ext cx="466725" cy="1038225"/>
            </a:xfrm>
            <a:custGeom>
              <a:avLst/>
              <a:gdLst/>
              <a:ahLst/>
              <a:cxnLst>
                <a:cxn ang="0">
                  <a:pos x="294" y="358"/>
                </a:cxn>
                <a:cxn ang="0">
                  <a:pos x="176" y="654"/>
                </a:cxn>
                <a:cxn ang="0">
                  <a:pos x="0" y="299"/>
                </a:cxn>
                <a:cxn ang="0">
                  <a:pos x="119" y="0"/>
                </a:cxn>
                <a:cxn ang="0">
                  <a:pos x="294" y="358"/>
                </a:cxn>
              </a:cxnLst>
              <a:rect l="0" t="0" r="r" b="b"/>
              <a:pathLst>
                <a:path w="294" h="654">
                  <a:moveTo>
                    <a:pt x="294" y="358"/>
                  </a:moveTo>
                  <a:lnTo>
                    <a:pt x="176" y="654"/>
                  </a:lnTo>
                  <a:lnTo>
                    <a:pt x="0" y="299"/>
                  </a:lnTo>
                  <a:lnTo>
                    <a:pt x="119" y="0"/>
                  </a:lnTo>
                  <a:lnTo>
                    <a:pt x="294" y="358"/>
                  </a:lnTo>
                  <a:close/>
                </a:path>
              </a:pathLst>
            </a:custGeom>
            <a:solidFill>
              <a:schemeClr val="accent5">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145" name="Freeform 121"/>
            <p:cNvSpPr>
              <a:spLocks/>
            </p:cNvSpPr>
            <p:nvPr/>
          </p:nvSpPr>
          <p:spPr bwMode="auto">
            <a:xfrm>
              <a:off x="6291768" y="2954723"/>
              <a:ext cx="865188" cy="749300"/>
            </a:xfrm>
            <a:custGeom>
              <a:avLst/>
              <a:gdLst/>
              <a:ahLst/>
              <a:cxnLst>
                <a:cxn ang="0">
                  <a:pos x="0" y="48"/>
                </a:cxn>
                <a:cxn ang="0">
                  <a:pos x="79" y="23"/>
                </a:cxn>
                <a:cxn ang="0">
                  <a:pos x="154" y="0"/>
                </a:cxn>
                <a:cxn ang="0">
                  <a:pos x="191" y="67"/>
                </a:cxn>
                <a:cxn ang="0">
                  <a:pos x="230" y="138"/>
                </a:cxn>
                <a:cxn ang="0">
                  <a:pos x="155" y="167"/>
                </a:cxn>
                <a:cxn ang="0">
                  <a:pos x="74" y="199"/>
                </a:cxn>
                <a:cxn ang="0">
                  <a:pos x="36" y="122"/>
                </a:cxn>
                <a:cxn ang="0">
                  <a:pos x="0" y="48"/>
                </a:cxn>
              </a:cxnLst>
              <a:rect l="0" t="0" r="r" b="b"/>
              <a:pathLst>
                <a:path w="230" h="199">
                  <a:moveTo>
                    <a:pt x="0" y="48"/>
                  </a:moveTo>
                  <a:cubicBezTo>
                    <a:pt x="27" y="40"/>
                    <a:pt x="53" y="31"/>
                    <a:pt x="79" y="23"/>
                  </a:cubicBezTo>
                  <a:cubicBezTo>
                    <a:pt x="105" y="15"/>
                    <a:pt x="129" y="7"/>
                    <a:pt x="154" y="0"/>
                  </a:cubicBezTo>
                  <a:cubicBezTo>
                    <a:pt x="166" y="22"/>
                    <a:pt x="178" y="44"/>
                    <a:pt x="191" y="67"/>
                  </a:cubicBezTo>
                  <a:cubicBezTo>
                    <a:pt x="204" y="90"/>
                    <a:pt x="217" y="114"/>
                    <a:pt x="230" y="138"/>
                  </a:cubicBezTo>
                  <a:cubicBezTo>
                    <a:pt x="206" y="147"/>
                    <a:pt x="180" y="157"/>
                    <a:pt x="155" y="167"/>
                  </a:cubicBezTo>
                  <a:cubicBezTo>
                    <a:pt x="128" y="178"/>
                    <a:pt x="101" y="188"/>
                    <a:pt x="74" y="199"/>
                  </a:cubicBezTo>
                  <a:cubicBezTo>
                    <a:pt x="61" y="173"/>
                    <a:pt x="48" y="147"/>
                    <a:pt x="36" y="122"/>
                  </a:cubicBezTo>
                  <a:cubicBezTo>
                    <a:pt x="24" y="97"/>
                    <a:pt x="12" y="72"/>
                    <a:pt x="0" y="48"/>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181" name="Freeform 229"/>
          <p:cNvSpPr>
            <a:spLocks noEditPoints="1"/>
          </p:cNvSpPr>
          <p:nvPr/>
        </p:nvSpPr>
        <p:spPr bwMode="auto">
          <a:xfrm rot="20043309">
            <a:off x="8760574" y="4195617"/>
            <a:ext cx="463961" cy="467116"/>
          </a:xfrm>
          <a:custGeom>
            <a:avLst/>
            <a:gdLst/>
            <a:ahLst/>
            <a:cxnLst>
              <a:cxn ang="0">
                <a:pos x="68" y="64"/>
              </a:cxn>
              <a:cxn ang="0">
                <a:pos x="65" y="68"/>
              </a:cxn>
              <a:cxn ang="0">
                <a:pos x="28" y="68"/>
              </a:cxn>
              <a:cxn ang="0">
                <a:pos x="25" y="64"/>
              </a:cxn>
              <a:cxn ang="0">
                <a:pos x="25" y="58"/>
              </a:cxn>
              <a:cxn ang="0">
                <a:pos x="4" y="58"/>
              </a:cxn>
              <a:cxn ang="0">
                <a:pos x="0" y="54"/>
              </a:cxn>
              <a:cxn ang="0">
                <a:pos x="0" y="3"/>
              </a:cxn>
              <a:cxn ang="0">
                <a:pos x="4" y="0"/>
              </a:cxn>
              <a:cxn ang="0">
                <a:pos x="45" y="0"/>
              </a:cxn>
              <a:cxn ang="0">
                <a:pos x="49" y="3"/>
              </a:cxn>
              <a:cxn ang="0">
                <a:pos x="49" y="16"/>
              </a:cxn>
              <a:cxn ang="0">
                <a:pos x="50" y="17"/>
              </a:cxn>
              <a:cxn ang="0">
                <a:pos x="66" y="32"/>
              </a:cxn>
              <a:cxn ang="0">
                <a:pos x="68" y="39"/>
              </a:cxn>
              <a:cxn ang="0">
                <a:pos x="68" y="64"/>
              </a:cxn>
              <a:cxn ang="0">
                <a:pos x="39" y="6"/>
              </a:cxn>
              <a:cxn ang="0">
                <a:pos x="38" y="5"/>
              </a:cxn>
              <a:cxn ang="0">
                <a:pos x="11" y="5"/>
              </a:cxn>
              <a:cxn ang="0">
                <a:pos x="10" y="6"/>
              </a:cxn>
              <a:cxn ang="0">
                <a:pos x="10" y="8"/>
              </a:cxn>
              <a:cxn ang="0">
                <a:pos x="11" y="9"/>
              </a:cxn>
              <a:cxn ang="0">
                <a:pos x="38" y="9"/>
              </a:cxn>
              <a:cxn ang="0">
                <a:pos x="39" y="8"/>
              </a:cxn>
              <a:cxn ang="0">
                <a:pos x="39" y="6"/>
              </a:cxn>
              <a:cxn ang="0">
                <a:pos x="64" y="63"/>
              </a:cxn>
              <a:cxn ang="0">
                <a:pos x="64" y="39"/>
              </a:cxn>
              <a:cxn ang="0">
                <a:pos x="48" y="39"/>
              </a:cxn>
              <a:cxn ang="0">
                <a:pos x="44" y="35"/>
              </a:cxn>
              <a:cxn ang="0">
                <a:pos x="44" y="19"/>
              </a:cxn>
              <a:cxn ang="0">
                <a:pos x="30" y="19"/>
              </a:cxn>
              <a:cxn ang="0">
                <a:pos x="30" y="63"/>
              </a:cxn>
              <a:cxn ang="0">
                <a:pos x="64" y="63"/>
              </a:cxn>
              <a:cxn ang="0">
                <a:pos x="60" y="34"/>
              </a:cxn>
              <a:cxn ang="0">
                <a:pos x="49" y="22"/>
              </a:cxn>
              <a:cxn ang="0">
                <a:pos x="49" y="34"/>
              </a:cxn>
              <a:cxn ang="0">
                <a:pos x="60" y="34"/>
              </a:cxn>
            </a:cxnLst>
            <a:rect l="0" t="0" r="r" b="b"/>
            <a:pathLst>
              <a:path w="68" h="68">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82" name="Freeform 122"/>
          <p:cNvSpPr>
            <a:spLocks noEditPoints="1"/>
          </p:cNvSpPr>
          <p:nvPr/>
        </p:nvSpPr>
        <p:spPr bwMode="auto">
          <a:xfrm rot="20052358">
            <a:off x="9842499" y="3935704"/>
            <a:ext cx="357716" cy="514467"/>
          </a:xfrm>
          <a:custGeom>
            <a:avLst/>
            <a:gdLst/>
            <a:ahLst/>
            <a:cxnLst>
              <a:cxn ang="0">
                <a:pos x="41" y="29"/>
              </a:cxn>
              <a:cxn ang="0">
                <a:pos x="23" y="50"/>
              </a:cxn>
              <a:cxn ang="0">
                <a:pos x="23" y="55"/>
              </a:cxn>
              <a:cxn ang="0">
                <a:pos x="32" y="55"/>
              </a:cxn>
              <a:cxn ang="0">
                <a:pos x="34" y="57"/>
              </a:cxn>
              <a:cxn ang="0">
                <a:pos x="32" y="59"/>
              </a:cxn>
              <a:cxn ang="0">
                <a:pos x="9" y="59"/>
              </a:cxn>
              <a:cxn ang="0">
                <a:pos x="7" y="57"/>
              </a:cxn>
              <a:cxn ang="0">
                <a:pos x="9" y="55"/>
              </a:cxn>
              <a:cxn ang="0">
                <a:pos x="18" y="55"/>
              </a:cxn>
              <a:cxn ang="0">
                <a:pos x="18" y="50"/>
              </a:cxn>
              <a:cxn ang="0">
                <a:pos x="0" y="29"/>
              </a:cxn>
              <a:cxn ang="0">
                <a:pos x="0" y="25"/>
              </a:cxn>
              <a:cxn ang="0">
                <a:pos x="2" y="23"/>
              </a:cxn>
              <a:cxn ang="0">
                <a:pos x="4" y="25"/>
              </a:cxn>
              <a:cxn ang="0">
                <a:pos x="4" y="29"/>
              </a:cxn>
              <a:cxn ang="0">
                <a:pos x="20" y="45"/>
              </a:cxn>
              <a:cxn ang="0">
                <a:pos x="36" y="29"/>
              </a:cxn>
              <a:cxn ang="0">
                <a:pos x="36" y="25"/>
              </a:cxn>
              <a:cxn ang="0">
                <a:pos x="39" y="23"/>
              </a:cxn>
              <a:cxn ang="0">
                <a:pos x="41" y="25"/>
              </a:cxn>
              <a:cxn ang="0">
                <a:pos x="41" y="29"/>
              </a:cxn>
              <a:cxn ang="0">
                <a:pos x="32" y="29"/>
              </a:cxn>
              <a:cxn ang="0">
                <a:pos x="20" y="41"/>
              </a:cxn>
              <a:cxn ang="0">
                <a:pos x="9" y="29"/>
              </a:cxn>
              <a:cxn ang="0">
                <a:pos x="9" y="11"/>
              </a:cxn>
              <a:cxn ang="0">
                <a:pos x="20" y="0"/>
              </a:cxn>
              <a:cxn ang="0">
                <a:pos x="32" y="11"/>
              </a:cxn>
              <a:cxn ang="0">
                <a:pos x="32" y="29"/>
              </a:cxn>
            </a:cxnLst>
            <a:rect l="0" t="0" r="r" b="b"/>
            <a:pathLst>
              <a:path w="41" h="59">
                <a:moveTo>
                  <a:pt x="41" y="29"/>
                </a:moveTo>
                <a:cubicBezTo>
                  <a:pt x="41" y="40"/>
                  <a:pt x="33" y="49"/>
                  <a:pt x="23" y="50"/>
                </a:cubicBezTo>
                <a:cubicBezTo>
                  <a:pt x="23" y="55"/>
                  <a:pt x="23" y="55"/>
                  <a:pt x="23" y="55"/>
                </a:cubicBezTo>
                <a:cubicBezTo>
                  <a:pt x="32" y="55"/>
                  <a:pt x="32" y="55"/>
                  <a:pt x="32" y="55"/>
                </a:cubicBezTo>
                <a:cubicBezTo>
                  <a:pt x="33" y="55"/>
                  <a:pt x="34" y="56"/>
                  <a:pt x="34" y="57"/>
                </a:cubicBezTo>
                <a:cubicBezTo>
                  <a:pt x="34" y="58"/>
                  <a:pt x="33" y="59"/>
                  <a:pt x="32" y="59"/>
                </a:cubicBezTo>
                <a:cubicBezTo>
                  <a:pt x="9" y="59"/>
                  <a:pt x="9" y="59"/>
                  <a:pt x="9" y="59"/>
                </a:cubicBezTo>
                <a:cubicBezTo>
                  <a:pt x="8" y="59"/>
                  <a:pt x="7" y="58"/>
                  <a:pt x="7" y="57"/>
                </a:cubicBezTo>
                <a:cubicBezTo>
                  <a:pt x="7" y="56"/>
                  <a:pt x="8" y="55"/>
                  <a:pt x="9" y="55"/>
                </a:cubicBezTo>
                <a:cubicBezTo>
                  <a:pt x="18" y="55"/>
                  <a:pt x="18" y="55"/>
                  <a:pt x="18" y="55"/>
                </a:cubicBezTo>
                <a:cubicBezTo>
                  <a:pt x="18" y="50"/>
                  <a:pt x="18" y="50"/>
                  <a:pt x="18" y="50"/>
                </a:cubicBezTo>
                <a:cubicBezTo>
                  <a:pt x="8" y="49"/>
                  <a:pt x="0" y="40"/>
                  <a:pt x="0" y="29"/>
                </a:cubicBezTo>
                <a:cubicBezTo>
                  <a:pt x="0" y="25"/>
                  <a:pt x="0" y="25"/>
                  <a:pt x="0" y="25"/>
                </a:cubicBezTo>
                <a:cubicBezTo>
                  <a:pt x="0" y="24"/>
                  <a:pt x="1" y="23"/>
                  <a:pt x="2" y="23"/>
                </a:cubicBezTo>
                <a:cubicBezTo>
                  <a:pt x="3" y="23"/>
                  <a:pt x="4" y="24"/>
                  <a:pt x="4" y="25"/>
                </a:cubicBezTo>
                <a:cubicBezTo>
                  <a:pt x="4" y="29"/>
                  <a:pt x="4" y="29"/>
                  <a:pt x="4" y="29"/>
                </a:cubicBezTo>
                <a:cubicBezTo>
                  <a:pt x="4" y="38"/>
                  <a:pt x="12" y="45"/>
                  <a:pt x="20" y="45"/>
                </a:cubicBezTo>
                <a:cubicBezTo>
                  <a:pt x="29" y="45"/>
                  <a:pt x="36" y="38"/>
                  <a:pt x="36" y="29"/>
                </a:cubicBezTo>
                <a:cubicBezTo>
                  <a:pt x="36" y="25"/>
                  <a:pt x="36" y="25"/>
                  <a:pt x="36" y="25"/>
                </a:cubicBezTo>
                <a:cubicBezTo>
                  <a:pt x="36" y="24"/>
                  <a:pt x="37" y="23"/>
                  <a:pt x="39" y="23"/>
                </a:cubicBezTo>
                <a:cubicBezTo>
                  <a:pt x="40" y="23"/>
                  <a:pt x="41" y="24"/>
                  <a:pt x="41" y="25"/>
                </a:cubicBezTo>
                <a:lnTo>
                  <a:pt x="41" y="29"/>
                </a:lnTo>
                <a:close/>
                <a:moveTo>
                  <a:pt x="32" y="29"/>
                </a:moveTo>
                <a:cubicBezTo>
                  <a:pt x="32" y="36"/>
                  <a:pt x="27" y="41"/>
                  <a:pt x="20" y="41"/>
                </a:cubicBezTo>
                <a:cubicBezTo>
                  <a:pt x="14" y="41"/>
                  <a:pt x="9" y="36"/>
                  <a:pt x="9" y="29"/>
                </a:cubicBezTo>
                <a:cubicBezTo>
                  <a:pt x="9" y="11"/>
                  <a:pt x="9" y="11"/>
                  <a:pt x="9" y="11"/>
                </a:cubicBezTo>
                <a:cubicBezTo>
                  <a:pt x="9" y="5"/>
                  <a:pt x="14" y="0"/>
                  <a:pt x="20" y="0"/>
                </a:cubicBezTo>
                <a:cubicBezTo>
                  <a:pt x="27" y="0"/>
                  <a:pt x="32" y="5"/>
                  <a:pt x="32" y="11"/>
                </a:cubicBezTo>
                <a:lnTo>
                  <a:pt x="32" y="2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Tree>
    <p:extLst>
      <p:ext uri="{BB962C8B-B14F-4D97-AF65-F5344CB8AC3E}">
        <p14:creationId xmlns:p14="http://schemas.microsoft.com/office/powerpoint/2010/main" val="2741755251"/>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ppt_x"/>
                                          </p:val>
                                        </p:tav>
                                        <p:tav tm="100000">
                                          <p:val>
                                            <p:strVal val="#ppt_x"/>
                                          </p:val>
                                        </p:tav>
                                      </p:tavLst>
                                    </p:anim>
                                    <p:anim calcmode="lin" valueType="num">
                                      <p:cBhvr additive="base">
                                        <p:cTn id="8" dur="500" fill="hold"/>
                                        <p:tgtEl>
                                          <p:spTgt spid="17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172"/>
                                        </p:tgtEl>
                                        <p:attrNameLst>
                                          <p:attrName>style.visibility</p:attrName>
                                        </p:attrNameLst>
                                      </p:cBhvr>
                                      <p:to>
                                        <p:strVal val="visible"/>
                                      </p:to>
                                    </p:set>
                                    <p:anim calcmode="lin" valueType="num">
                                      <p:cBhvr additive="base">
                                        <p:cTn id="12" dur="500" fill="hold"/>
                                        <p:tgtEl>
                                          <p:spTgt spid="172"/>
                                        </p:tgtEl>
                                        <p:attrNameLst>
                                          <p:attrName>ppt_x</p:attrName>
                                        </p:attrNameLst>
                                      </p:cBhvr>
                                      <p:tavLst>
                                        <p:tav tm="0">
                                          <p:val>
                                            <p:strVal val="#ppt_x"/>
                                          </p:val>
                                        </p:tav>
                                        <p:tav tm="100000">
                                          <p:val>
                                            <p:strVal val="#ppt_x"/>
                                          </p:val>
                                        </p:tav>
                                      </p:tavLst>
                                    </p:anim>
                                    <p:anim calcmode="lin" valueType="num">
                                      <p:cBhvr additive="base">
                                        <p:cTn id="13" dur="500" fill="hold"/>
                                        <p:tgtEl>
                                          <p:spTgt spid="17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173"/>
                                        </p:tgtEl>
                                        <p:attrNameLst>
                                          <p:attrName>style.visibility</p:attrName>
                                        </p:attrNameLst>
                                      </p:cBhvr>
                                      <p:to>
                                        <p:strVal val="visible"/>
                                      </p:to>
                                    </p:set>
                                    <p:anim calcmode="lin" valueType="num">
                                      <p:cBhvr additive="base">
                                        <p:cTn id="17" dur="500" fill="hold"/>
                                        <p:tgtEl>
                                          <p:spTgt spid="173"/>
                                        </p:tgtEl>
                                        <p:attrNameLst>
                                          <p:attrName>ppt_x</p:attrName>
                                        </p:attrNameLst>
                                      </p:cBhvr>
                                      <p:tavLst>
                                        <p:tav tm="0">
                                          <p:val>
                                            <p:strVal val="#ppt_x"/>
                                          </p:val>
                                        </p:tav>
                                        <p:tav tm="100000">
                                          <p:val>
                                            <p:strVal val="#ppt_x"/>
                                          </p:val>
                                        </p:tav>
                                      </p:tavLst>
                                    </p:anim>
                                    <p:anim calcmode="lin" valueType="num">
                                      <p:cBhvr additive="base">
                                        <p:cTn id="18" dur="500" fill="hold"/>
                                        <p:tgtEl>
                                          <p:spTgt spid="17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176"/>
                                        </p:tgtEl>
                                        <p:attrNameLst>
                                          <p:attrName>style.visibility</p:attrName>
                                        </p:attrNameLst>
                                      </p:cBhvr>
                                      <p:to>
                                        <p:strVal val="visible"/>
                                      </p:to>
                                    </p:set>
                                    <p:anim calcmode="lin" valueType="num">
                                      <p:cBhvr additive="base">
                                        <p:cTn id="22" dur="500" fill="hold"/>
                                        <p:tgtEl>
                                          <p:spTgt spid="176"/>
                                        </p:tgtEl>
                                        <p:attrNameLst>
                                          <p:attrName>ppt_x</p:attrName>
                                        </p:attrNameLst>
                                      </p:cBhvr>
                                      <p:tavLst>
                                        <p:tav tm="0">
                                          <p:val>
                                            <p:strVal val="#ppt_x"/>
                                          </p:val>
                                        </p:tav>
                                        <p:tav tm="100000">
                                          <p:val>
                                            <p:strVal val="#ppt_x"/>
                                          </p:val>
                                        </p:tav>
                                      </p:tavLst>
                                    </p:anim>
                                    <p:anim calcmode="lin" valueType="num">
                                      <p:cBhvr additive="base">
                                        <p:cTn id="23" dur="500" fill="hold"/>
                                        <p:tgtEl>
                                          <p:spTgt spid="17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nodeType="afterEffect">
                                  <p:stCondLst>
                                    <p:cond delay="0"/>
                                  </p:stCondLst>
                                  <p:childTnLst>
                                    <p:set>
                                      <p:cBhvr>
                                        <p:cTn id="26" dur="1" fill="hold">
                                          <p:stCondLst>
                                            <p:cond delay="0"/>
                                          </p:stCondLst>
                                        </p:cTn>
                                        <p:tgtEl>
                                          <p:spTgt spid="175"/>
                                        </p:tgtEl>
                                        <p:attrNameLst>
                                          <p:attrName>style.visibility</p:attrName>
                                        </p:attrNameLst>
                                      </p:cBhvr>
                                      <p:to>
                                        <p:strVal val="visible"/>
                                      </p:to>
                                    </p:set>
                                    <p:anim calcmode="lin" valueType="num">
                                      <p:cBhvr additive="base">
                                        <p:cTn id="27" dur="500" fill="hold"/>
                                        <p:tgtEl>
                                          <p:spTgt spid="175"/>
                                        </p:tgtEl>
                                        <p:attrNameLst>
                                          <p:attrName>ppt_x</p:attrName>
                                        </p:attrNameLst>
                                      </p:cBhvr>
                                      <p:tavLst>
                                        <p:tav tm="0">
                                          <p:val>
                                            <p:strVal val="#ppt_x"/>
                                          </p:val>
                                        </p:tav>
                                        <p:tav tm="100000">
                                          <p:val>
                                            <p:strVal val="#ppt_x"/>
                                          </p:val>
                                        </p:tav>
                                      </p:tavLst>
                                    </p:anim>
                                    <p:anim calcmode="lin" valueType="num">
                                      <p:cBhvr additive="base">
                                        <p:cTn id="28" dur="500" fill="hold"/>
                                        <p:tgtEl>
                                          <p:spTgt spid="17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nodeType="afterEffect">
                                  <p:stCondLst>
                                    <p:cond delay="0"/>
                                  </p:stCondLst>
                                  <p:childTnLst>
                                    <p:set>
                                      <p:cBhvr>
                                        <p:cTn id="31" dur="1" fill="hold">
                                          <p:stCondLst>
                                            <p:cond delay="0"/>
                                          </p:stCondLst>
                                        </p:cTn>
                                        <p:tgtEl>
                                          <p:spTgt spid="174"/>
                                        </p:tgtEl>
                                        <p:attrNameLst>
                                          <p:attrName>style.visibility</p:attrName>
                                        </p:attrNameLst>
                                      </p:cBhvr>
                                      <p:to>
                                        <p:strVal val="visible"/>
                                      </p:to>
                                    </p:set>
                                    <p:anim calcmode="lin" valueType="num">
                                      <p:cBhvr additive="base">
                                        <p:cTn id="32" dur="500" fill="hold"/>
                                        <p:tgtEl>
                                          <p:spTgt spid="174"/>
                                        </p:tgtEl>
                                        <p:attrNameLst>
                                          <p:attrName>ppt_x</p:attrName>
                                        </p:attrNameLst>
                                      </p:cBhvr>
                                      <p:tavLst>
                                        <p:tav tm="0">
                                          <p:val>
                                            <p:strVal val="#ppt_x"/>
                                          </p:val>
                                        </p:tav>
                                        <p:tav tm="100000">
                                          <p:val>
                                            <p:strVal val="#ppt_x"/>
                                          </p:val>
                                        </p:tav>
                                      </p:tavLst>
                                    </p:anim>
                                    <p:anim calcmode="lin" valueType="num">
                                      <p:cBhvr additive="base">
                                        <p:cTn id="33" dur="500" fill="hold"/>
                                        <p:tgtEl>
                                          <p:spTgt spid="174"/>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accel="50000" decel="50000" fill="hold" nodeType="afterEffect">
                                  <p:stCondLst>
                                    <p:cond delay="0"/>
                                  </p:stCondLst>
                                  <p:childTnLst>
                                    <p:set>
                                      <p:cBhvr>
                                        <p:cTn id="36" dur="1" fill="hold">
                                          <p:stCondLst>
                                            <p:cond delay="0"/>
                                          </p:stCondLst>
                                        </p:cTn>
                                        <p:tgtEl>
                                          <p:spTgt spid="177"/>
                                        </p:tgtEl>
                                        <p:attrNameLst>
                                          <p:attrName>style.visibility</p:attrName>
                                        </p:attrNameLst>
                                      </p:cBhvr>
                                      <p:to>
                                        <p:strVal val="visible"/>
                                      </p:to>
                                    </p:set>
                                    <p:anim calcmode="lin" valueType="num">
                                      <p:cBhvr additive="base">
                                        <p:cTn id="37" dur="500" fill="hold"/>
                                        <p:tgtEl>
                                          <p:spTgt spid="177"/>
                                        </p:tgtEl>
                                        <p:attrNameLst>
                                          <p:attrName>ppt_x</p:attrName>
                                        </p:attrNameLst>
                                      </p:cBhvr>
                                      <p:tavLst>
                                        <p:tav tm="0">
                                          <p:val>
                                            <p:strVal val="#ppt_x"/>
                                          </p:val>
                                        </p:tav>
                                        <p:tav tm="100000">
                                          <p:val>
                                            <p:strVal val="#ppt_x"/>
                                          </p:val>
                                        </p:tav>
                                      </p:tavLst>
                                    </p:anim>
                                    <p:anim calcmode="lin" valueType="num">
                                      <p:cBhvr additive="base">
                                        <p:cTn id="38" dur="500" fill="hold"/>
                                        <p:tgtEl>
                                          <p:spTgt spid="17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accel="50000" decel="50000" fill="hold" nodeType="afterEffect">
                                  <p:stCondLst>
                                    <p:cond delay="0"/>
                                  </p:stCondLst>
                                  <p:childTnLst>
                                    <p:set>
                                      <p:cBhvr>
                                        <p:cTn id="41" dur="1" fill="hold">
                                          <p:stCondLst>
                                            <p:cond delay="0"/>
                                          </p:stCondLst>
                                        </p:cTn>
                                        <p:tgtEl>
                                          <p:spTgt spid="178"/>
                                        </p:tgtEl>
                                        <p:attrNameLst>
                                          <p:attrName>style.visibility</p:attrName>
                                        </p:attrNameLst>
                                      </p:cBhvr>
                                      <p:to>
                                        <p:strVal val="visible"/>
                                      </p:to>
                                    </p:set>
                                    <p:anim calcmode="lin" valueType="num">
                                      <p:cBhvr additive="base">
                                        <p:cTn id="42" dur="500" fill="hold"/>
                                        <p:tgtEl>
                                          <p:spTgt spid="178"/>
                                        </p:tgtEl>
                                        <p:attrNameLst>
                                          <p:attrName>ppt_x</p:attrName>
                                        </p:attrNameLst>
                                      </p:cBhvr>
                                      <p:tavLst>
                                        <p:tav tm="0">
                                          <p:val>
                                            <p:strVal val="#ppt_x"/>
                                          </p:val>
                                        </p:tav>
                                        <p:tav tm="100000">
                                          <p:val>
                                            <p:strVal val="#ppt_x"/>
                                          </p:val>
                                        </p:tav>
                                      </p:tavLst>
                                    </p:anim>
                                    <p:anim calcmode="lin" valueType="num">
                                      <p:cBhvr additive="base">
                                        <p:cTn id="43" dur="500" fill="hold"/>
                                        <p:tgtEl>
                                          <p:spTgt spid="17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accel="50000" decel="50000" fill="hold" nodeType="afterEffect">
                                  <p:stCondLst>
                                    <p:cond delay="0"/>
                                  </p:stCondLst>
                                  <p:childTnLst>
                                    <p:set>
                                      <p:cBhvr>
                                        <p:cTn id="46" dur="1" fill="hold">
                                          <p:stCondLst>
                                            <p:cond delay="0"/>
                                          </p:stCondLst>
                                        </p:cTn>
                                        <p:tgtEl>
                                          <p:spTgt spid="179"/>
                                        </p:tgtEl>
                                        <p:attrNameLst>
                                          <p:attrName>style.visibility</p:attrName>
                                        </p:attrNameLst>
                                      </p:cBhvr>
                                      <p:to>
                                        <p:strVal val="visible"/>
                                      </p:to>
                                    </p:set>
                                    <p:anim calcmode="lin" valueType="num">
                                      <p:cBhvr additive="base">
                                        <p:cTn id="47" dur="500" fill="hold"/>
                                        <p:tgtEl>
                                          <p:spTgt spid="179"/>
                                        </p:tgtEl>
                                        <p:attrNameLst>
                                          <p:attrName>ppt_x</p:attrName>
                                        </p:attrNameLst>
                                      </p:cBhvr>
                                      <p:tavLst>
                                        <p:tav tm="0">
                                          <p:val>
                                            <p:strVal val="#ppt_x"/>
                                          </p:val>
                                        </p:tav>
                                        <p:tav tm="100000">
                                          <p:val>
                                            <p:strVal val="#ppt_x"/>
                                          </p:val>
                                        </p:tav>
                                      </p:tavLst>
                                    </p:anim>
                                    <p:anim calcmode="lin" valueType="num">
                                      <p:cBhvr additive="base">
                                        <p:cTn id="48" dur="500" fill="hold"/>
                                        <p:tgtEl>
                                          <p:spTgt spid="17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53" presetClass="entr" presetSubtype="0" fill="hold" grpId="0" nodeType="afterEffect">
                                  <p:stCondLst>
                                    <p:cond delay="0"/>
                                  </p:stCondLst>
                                  <p:childTnLst>
                                    <p:set>
                                      <p:cBhvr>
                                        <p:cTn id="51" dur="1" fill="hold">
                                          <p:stCondLst>
                                            <p:cond delay="0"/>
                                          </p:stCondLst>
                                        </p:cTn>
                                        <p:tgtEl>
                                          <p:spTgt spid="166"/>
                                        </p:tgtEl>
                                        <p:attrNameLst>
                                          <p:attrName>style.visibility</p:attrName>
                                        </p:attrNameLst>
                                      </p:cBhvr>
                                      <p:to>
                                        <p:strVal val="visible"/>
                                      </p:to>
                                    </p:set>
                                    <p:anim calcmode="lin" valueType="num">
                                      <p:cBhvr>
                                        <p:cTn id="52" dur="500" fill="hold"/>
                                        <p:tgtEl>
                                          <p:spTgt spid="166"/>
                                        </p:tgtEl>
                                        <p:attrNameLst>
                                          <p:attrName>ppt_w</p:attrName>
                                        </p:attrNameLst>
                                      </p:cBhvr>
                                      <p:tavLst>
                                        <p:tav tm="0">
                                          <p:val>
                                            <p:fltVal val="0"/>
                                          </p:val>
                                        </p:tav>
                                        <p:tav tm="100000">
                                          <p:val>
                                            <p:strVal val="#ppt_w"/>
                                          </p:val>
                                        </p:tav>
                                      </p:tavLst>
                                    </p:anim>
                                    <p:anim calcmode="lin" valueType="num">
                                      <p:cBhvr>
                                        <p:cTn id="53" dur="500" fill="hold"/>
                                        <p:tgtEl>
                                          <p:spTgt spid="166"/>
                                        </p:tgtEl>
                                        <p:attrNameLst>
                                          <p:attrName>ppt_h</p:attrName>
                                        </p:attrNameLst>
                                      </p:cBhvr>
                                      <p:tavLst>
                                        <p:tav tm="0">
                                          <p:val>
                                            <p:fltVal val="0"/>
                                          </p:val>
                                        </p:tav>
                                        <p:tav tm="100000">
                                          <p:val>
                                            <p:strVal val="#ppt_h"/>
                                          </p:val>
                                        </p:tav>
                                      </p:tavLst>
                                    </p:anim>
                                    <p:animEffect transition="in" filter="fade">
                                      <p:cBhvr>
                                        <p:cTn id="54" dur="500"/>
                                        <p:tgtEl>
                                          <p:spTgt spid="166"/>
                                        </p:tgtEl>
                                      </p:cBhvr>
                                    </p:animEffect>
                                  </p:childTnLst>
                                </p:cTn>
                              </p:par>
                            </p:childTnLst>
                          </p:cTn>
                        </p:par>
                        <p:par>
                          <p:cTn id="55" fill="hold">
                            <p:stCondLst>
                              <p:cond delay="5500"/>
                            </p:stCondLst>
                            <p:childTnLst>
                              <p:par>
                                <p:cTn id="56" presetID="53" presetClass="entr" presetSubtype="0" fill="hold" grpId="0" nodeType="afterEffect">
                                  <p:stCondLst>
                                    <p:cond delay="0"/>
                                  </p:stCondLst>
                                  <p:childTnLst>
                                    <p:set>
                                      <p:cBhvr>
                                        <p:cTn id="57" dur="1" fill="hold">
                                          <p:stCondLst>
                                            <p:cond delay="0"/>
                                          </p:stCondLst>
                                        </p:cTn>
                                        <p:tgtEl>
                                          <p:spTgt spid="168"/>
                                        </p:tgtEl>
                                        <p:attrNameLst>
                                          <p:attrName>style.visibility</p:attrName>
                                        </p:attrNameLst>
                                      </p:cBhvr>
                                      <p:to>
                                        <p:strVal val="visible"/>
                                      </p:to>
                                    </p:set>
                                    <p:anim calcmode="lin" valueType="num">
                                      <p:cBhvr>
                                        <p:cTn id="58" dur="500" fill="hold"/>
                                        <p:tgtEl>
                                          <p:spTgt spid="168"/>
                                        </p:tgtEl>
                                        <p:attrNameLst>
                                          <p:attrName>ppt_w</p:attrName>
                                        </p:attrNameLst>
                                      </p:cBhvr>
                                      <p:tavLst>
                                        <p:tav tm="0">
                                          <p:val>
                                            <p:fltVal val="0"/>
                                          </p:val>
                                        </p:tav>
                                        <p:tav tm="100000">
                                          <p:val>
                                            <p:strVal val="#ppt_w"/>
                                          </p:val>
                                        </p:tav>
                                      </p:tavLst>
                                    </p:anim>
                                    <p:anim calcmode="lin" valueType="num">
                                      <p:cBhvr>
                                        <p:cTn id="59" dur="500" fill="hold"/>
                                        <p:tgtEl>
                                          <p:spTgt spid="168"/>
                                        </p:tgtEl>
                                        <p:attrNameLst>
                                          <p:attrName>ppt_h</p:attrName>
                                        </p:attrNameLst>
                                      </p:cBhvr>
                                      <p:tavLst>
                                        <p:tav tm="0">
                                          <p:val>
                                            <p:fltVal val="0"/>
                                          </p:val>
                                        </p:tav>
                                        <p:tav tm="100000">
                                          <p:val>
                                            <p:strVal val="#ppt_h"/>
                                          </p:val>
                                        </p:tav>
                                      </p:tavLst>
                                    </p:anim>
                                    <p:animEffect transition="in" filter="fade">
                                      <p:cBhvr>
                                        <p:cTn id="60" dur="500"/>
                                        <p:tgtEl>
                                          <p:spTgt spid="168"/>
                                        </p:tgtEl>
                                      </p:cBhvr>
                                    </p:animEffect>
                                  </p:childTnLst>
                                </p:cTn>
                              </p:par>
                            </p:childTnLst>
                          </p:cTn>
                        </p:par>
                        <p:par>
                          <p:cTn id="61" fill="hold">
                            <p:stCondLst>
                              <p:cond delay="6000"/>
                            </p:stCondLst>
                            <p:childTnLst>
                              <p:par>
                                <p:cTn id="62" presetID="53" presetClass="entr" presetSubtype="0" fill="hold" grpId="0" nodeType="afterEffect">
                                  <p:stCondLst>
                                    <p:cond delay="0"/>
                                  </p:stCondLst>
                                  <p:childTnLst>
                                    <p:set>
                                      <p:cBhvr>
                                        <p:cTn id="63" dur="1" fill="hold">
                                          <p:stCondLst>
                                            <p:cond delay="0"/>
                                          </p:stCondLst>
                                        </p:cTn>
                                        <p:tgtEl>
                                          <p:spTgt spid="170"/>
                                        </p:tgtEl>
                                        <p:attrNameLst>
                                          <p:attrName>style.visibility</p:attrName>
                                        </p:attrNameLst>
                                      </p:cBhvr>
                                      <p:to>
                                        <p:strVal val="visible"/>
                                      </p:to>
                                    </p:set>
                                    <p:anim calcmode="lin" valueType="num">
                                      <p:cBhvr>
                                        <p:cTn id="64" dur="500" fill="hold"/>
                                        <p:tgtEl>
                                          <p:spTgt spid="170"/>
                                        </p:tgtEl>
                                        <p:attrNameLst>
                                          <p:attrName>ppt_w</p:attrName>
                                        </p:attrNameLst>
                                      </p:cBhvr>
                                      <p:tavLst>
                                        <p:tav tm="0">
                                          <p:val>
                                            <p:fltVal val="0"/>
                                          </p:val>
                                        </p:tav>
                                        <p:tav tm="100000">
                                          <p:val>
                                            <p:strVal val="#ppt_w"/>
                                          </p:val>
                                        </p:tav>
                                      </p:tavLst>
                                    </p:anim>
                                    <p:anim calcmode="lin" valueType="num">
                                      <p:cBhvr>
                                        <p:cTn id="65" dur="500" fill="hold"/>
                                        <p:tgtEl>
                                          <p:spTgt spid="170"/>
                                        </p:tgtEl>
                                        <p:attrNameLst>
                                          <p:attrName>ppt_h</p:attrName>
                                        </p:attrNameLst>
                                      </p:cBhvr>
                                      <p:tavLst>
                                        <p:tav tm="0">
                                          <p:val>
                                            <p:fltVal val="0"/>
                                          </p:val>
                                        </p:tav>
                                        <p:tav tm="100000">
                                          <p:val>
                                            <p:strVal val="#ppt_h"/>
                                          </p:val>
                                        </p:tav>
                                      </p:tavLst>
                                    </p:anim>
                                    <p:animEffect transition="in" filter="fade">
                                      <p:cBhvr>
                                        <p:cTn id="66" dur="500"/>
                                        <p:tgtEl>
                                          <p:spTgt spid="170"/>
                                        </p:tgtEl>
                                      </p:cBhvr>
                                    </p:animEffect>
                                  </p:childTnLst>
                                </p:cTn>
                              </p:par>
                            </p:childTnLst>
                          </p:cTn>
                        </p:par>
                        <p:par>
                          <p:cTn id="67" fill="hold">
                            <p:stCondLst>
                              <p:cond delay="6500"/>
                            </p:stCondLst>
                            <p:childTnLst>
                              <p:par>
                                <p:cTn id="68" presetID="53" presetClass="entr" presetSubtype="0" fill="hold" grpId="0" nodeType="afterEffect">
                                  <p:stCondLst>
                                    <p:cond delay="0"/>
                                  </p:stCondLst>
                                  <p:childTnLst>
                                    <p:set>
                                      <p:cBhvr>
                                        <p:cTn id="69" dur="1" fill="hold">
                                          <p:stCondLst>
                                            <p:cond delay="0"/>
                                          </p:stCondLst>
                                        </p:cTn>
                                        <p:tgtEl>
                                          <p:spTgt spid="167"/>
                                        </p:tgtEl>
                                        <p:attrNameLst>
                                          <p:attrName>style.visibility</p:attrName>
                                        </p:attrNameLst>
                                      </p:cBhvr>
                                      <p:to>
                                        <p:strVal val="visible"/>
                                      </p:to>
                                    </p:set>
                                    <p:anim calcmode="lin" valueType="num">
                                      <p:cBhvr>
                                        <p:cTn id="70" dur="500" fill="hold"/>
                                        <p:tgtEl>
                                          <p:spTgt spid="167"/>
                                        </p:tgtEl>
                                        <p:attrNameLst>
                                          <p:attrName>ppt_w</p:attrName>
                                        </p:attrNameLst>
                                      </p:cBhvr>
                                      <p:tavLst>
                                        <p:tav tm="0">
                                          <p:val>
                                            <p:fltVal val="0"/>
                                          </p:val>
                                        </p:tav>
                                        <p:tav tm="100000">
                                          <p:val>
                                            <p:strVal val="#ppt_w"/>
                                          </p:val>
                                        </p:tav>
                                      </p:tavLst>
                                    </p:anim>
                                    <p:anim calcmode="lin" valueType="num">
                                      <p:cBhvr>
                                        <p:cTn id="71" dur="500" fill="hold"/>
                                        <p:tgtEl>
                                          <p:spTgt spid="167"/>
                                        </p:tgtEl>
                                        <p:attrNameLst>
                                          <p:attrName>ppt_h</p:attrName>
                                        </p:attrNameLst>
                                      </p:cBhvr>
                                      <p:tavLst>
                                        <p:tav tm="0">
                                          <p:val>
                                            <p:fltVal val="0"/>
                                          </p:val>
                                        </p:tav>
                                        <p:tav tm="100000">
                                          <p:val>
                                            <p:strVal val="#ppt_h"/>
                                          </p:val>
                                        </p:tav>
                                      </p:tavLst>
                                    </p:anim>
                                    <p:animEffect transition="in" filter="fade">
                                      <p:cBhvr>
                                        <p:cTn id="72" dur="500"/>
                                        <p:tgtEl>
                                          <p:spTgt spid="167"/>
                                        </p:tgtEl>
                                      </p:cBhvr>
                                    </p:animEffect>
                                  </p:childTnLst>
                                </p:cTn>
                              </p:par>
                            </p:childTnLst>
                          </p:cTn>
                        </p:par>
                        <p:par>
                          <p:cTn id="73" fill="hold">
                            <p:stCondLst>
                              <p:cond delay="7000"/>
                            </p:stCondLst>
                            <p:childTnLst>
                              <p:par>
                                <p:cTn id="74" presetID="53" presetClass="entr" presetSubtype="0" fill="hold" grpId="0" nodeType="afterEffect">
                                  <p:stCondLst>
                                    <p:cond delay="0"/>
                                  </p:stCondLst>
                                  <p:childTnLst>
                                    <p:set>
                                      <p:cBhvr>
                                        <p:cTn id="75" dur="1" fill="hold">
                                          <p:stCondLst>
                                            <p:cond delay="0"/>
                                          </p:stCondLst>
                                        </p:cTn>
                                        <p:tgtEl>
                                          <p:spTgt spid="162"/>
                                        </p:tgtEl>
                                        <p:attrNameLst>
                                          <p:attrName>style.visibility</p:attrName>
                                        </p:attrNameLst>
                                      </p:cBhvr>
                                      <p:to>
                                        <p:strVal val="visible"/>
                                      </p:to>
                                    </p:set>
                                    <p:anim calcmode="lin" valueType="num">
                                      <p:cBhvr>
                                        <p:cTn id="76" dur="500" fill="hold"/>
                                        <p:tgtEl>
                                          <p:spTgt spid="162"/>
                                        </p:tgtEl>
                                        <p:attrNameLst>
                                          <p:attrName>ppt_w</p:attrName>
                                        </p:attrNameLst>
                                      </p:cBhvr>
                                      <p:tavLst>
                                        <p:tav tm="0">
                                          <p:val>
                                            <p:fltVal val="0"/>
                                          </p:val>
                                        </p:tav>
                                        <p:tav tm="100000">
                                          <p:val>
                                            <p:strVal val="#ppt_w"/>
                                          </p:val>
                                        </p:tav>
                                      </p:tavLst>
                                    </p:anim>
                                    <p:anim calcmode="lin" valueType="num">
                                      <p:cBhvr>
                                        <p:cTn id="77" dur="500" fill="hold"/>
                                        <p:tgtEl>
                                          <p:spTgt spid="162"/>
                                        </p:tgtEl>
                                        <p:attrNameLst>
                                          <p:attrName>ppt_h</p:attrName>
                                        </p:attrNameLst>
                                      </p:cBhvr>
                                      <p:tavLst>
                                        <p:tav tm="0">
                                          <p:val>
                                            <p:fltVal val="0"/>
                                          </p:val>
                                        </p:tav>
                                        <p:tav tm="100000">
                                          <p:val>
                                            <p:strVal val="#ppt_h"/>
                                          </p:val>
                                        </p:tav>
                                      </p:tavLst>
                                    </p:anim>
                                    <p:animEffect transition="in" filter="fade">
                                      <p:cBhvr>
                                        <p:cTn id="78" dur="500"/>
                                        <p:tgtEl>
                                          <p:spTgt spid="162"/>
                                        </p:tgtEl>
                                      </p:cBhvr>
                                    </p:animEffect>
                                  </p:childTnLst>
                                </p:cTn>
                              </p:par>
                            </p:childTnLst>
                          </p:cTn>
                        </p:par>
                        <p:par>
                          <p:cTn id="79" fill="hold">
                            <p:stCondLst>
                              <p:cond delay="7500"/>
                            </p:stCondLst>
                            <p:childTnLst>
                              <p:par>
                                <p:cTn id="80" presetID="53" presetClass="entr" presetSubtype="0" fill="hold" grpId="0" nodeType="afterEffect">
                                  <p:stCondLst>
                                    <p:cond delay="0"/>
                                  </p:stCondLst>
                                  <p:childTnLst>
                                    <p:set>
                                      <p:cBhvr>
                                        <p:cTn id="81" dur="1" fill="hold">
                                          <p:stCondLst>
                                            <p:cond delay="0"/>
                                          </p:stCondLst>
                                        </p:cTn>
                                        <p:tgtEl>
                                          <p:spTgt spid="163"/>
                                        </p:tgtEl>
                                        <p:attrNameLst>
                                          <p:attrName>style.visibility</p:attrName>
                                        </p:attrNameLst>
                                      </p:cBhvr>
                                      <p:to>
                                        <p:strVal val="visible"/>
                                      </p:to>
                                    </p:set>
                                    <p:anim calcmode="lin" valueType="num">
                                      <p:cBhvr>
                                        <p:cTn id="82" dur="500" fill="hold"/>
                                        <p:tgtEl>
                                          <p:spTgt spid="163"/>
                                        </p:tgtEl>
                                        <p:attrNameLst>
                                          <p:attrName>ppt_w</p:attrName>
                                        </p:attrNameLst>
                                      </p:cBhvr>
                                      <p:tavLst>
                                        <p:tav tm="0">
                                          <p:val>
                                            <p:fltVal val="0"/>
                                          </p:val>
                                        </p:tav>
                                        <p:tav tm="100000">
                                          <p:val>
                                            <p:strVal val="#ppt_w"/>
                                          </p:val>
                                        </p:tav>
                                      </p:tavLst>
                                    </p:anim>
                                    <p:anim calcmode="lin" valueType="num">
                                      <p:cBhvr>
                                        <p:cTn id="83" dur="500" fill="hold"/>
                                        <p:tgtEl>
                                          <p:spTgt spid="163"/>
                                        </p:tgtEl>
                                        <p:attrNameLst>
                                          <p:attrName>ppt_h</p:attrName>
                                        </p:attrNameLst>
                                      </p:cBhvr>
                                      <p:tavLst>
                                        <p:tav tm="0">
                                          <p:val>
                                            <p:fltVal val="0"/>
                                          </p:val>
                                        </p:tav>
                                        <p:tav tm="100000">
                                          <p:val>
                                            <p:strVal val="#ppt_h"/>
                                          </p:val>
                                        </p:tav>
                                      </p:tavLst>
                                    </p:anim>
                                    <p:animEffect transition="in" filter="fade">
                                      <p:cBhvr>
                                        <p:cTn id="84" dur="500"/>
                                        <p:tgtEl>
                                          <p:spTgt spid="163"/>
                                        </p:tgtEl>
                                      </p:cBhvr>
                                    </p:animEffect>
                                  </p:childTnLst>
                                </p:cTn>
                              </p:par>
                            </p:childTnLst>
                          </p:cTn>
                        </p:par>
                        <p:par>
                          <p:cTn id="85" fill="hold">
                            <p:stCondLst>
                              <p:cond delay="8000"/>
                            </p:stCondLst>
                            <p:childTnLst>
                              <p:par>
                                <p:cTn id="86" presetID="53" presetClass="entr" presetSubtype="0" fill="hold" grpId="0" nodeType="afterEffect">
                                  <p:stCondLst>
                                    <p:cond delay="0"/>
                                  </p:stCondLst>
                                  <p:childTnLst>
                                    <p:set>
                                      <p:cBhvr>
                                        <p:cTn id="87" dur="1" fill="hold">
                                          <p:stCondLst>
                                            <p:cond delay="0"/>
                                          </p:stCondLst>
                                        </p:cTn>
                                        <p:tgtEl>
                                          <p:spTgt spid="181"/>
                                        </p:tgtEl>
                                        <p:attrNameLst>
                                          <p:attrName>style.visibility</p:attrName>
                                        </p:attrNameLst>
                                      </p:cBhvr>
                                      <p:to>
                                        <p:strVal val="visible"/>
                                      </p:to>
                                    </p:set>
                                    <p:anim calcmode="lin" valueType="num">
                                      <p:cBhvr>
                                        <p:cTn id="88" dur="500" fill="hold"/>
                                        <p:tgtEl>
                                          <p:spTgt spid="181"/>
                                        </p:tgtEl>
                                        <p:attrNameLst>
                                          <p:attrName>ppt_w</p:attrName>
                                        </p:attrNameLst>
                                      </p:cBhvr>
                                      <p:tavLst>
                                        <p:tav tm="0">
                                          <p:val>
                                            <p:fltVal val="0"/>
                                          </p:val>
                                        </p:tav>
                                        <p:tav tm="100000">
                                          <p:val>
                                            <p:strVal val="#ppt_w"/>
                                          </p:val>
                                        </p:tav>
                                      </p:tavLst>
                                    </p:anim>
                                    <p:anim calcmode="lin" valueType="num">
                                      <p:cBhvr>
                                        <p:cTn id="89" dur="500" fill="hold"/>
                                        <p:tgtEl>
                                          <p:spTgt spid="181"/>
                                        </p:tgtEl>
                                        <p:attrNameLst>
                                          <p:attrName>ppt_h</p:attrName>
                                        </p:attrNameLst>
                                      </p:cBhvr>
                                      <p:tavLst>
                                        <p:tav tm="0">
                                          <p:val>
                                            <p:fltVal val="0"/>
                                          </p:val>
                                        </p:tav>
                                        <p:tav tm="100000">
                                          <p:val>
                                            <p:strVal val="#ppt_h"/>
                                          </p:val>
                                        </p:tav>
                                      </p:tavLst>
                                    </p:anim>
                                    <p:animEffect transition="in" filter="fade">
                                      <p:cBhvr>
                                        <p:cTn id="90" dur="500"/>
                                        <p:tgtEl>
                                          <p:spTgt spid="181"/>
                                        </p:tgtEl>
                                      </p:cBhvr>
                                    </p:animEffect>
                                  </p:childTnLst>
                                </p:cTn>
                              </p:par>
                            </p:childTnLst>
                          </p:cTn>
                        </p:par>
                        <p:par>
                          <p:cTn id="91" fill="hold">
                            <p:stCondLst>
                              <p:cond delay="8500"/>
                            </p:stCondLst>
                            <p:childTnLst>
                              <p:par>
                                <p:cTn id="92" presetID="53"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anim calcmode="lin" valueType="num">
                                      <p:cBhvr>
                                        <p:cTn id="94" dur="500" fill="hold"/>
                                        <p:tgtEl>
                                          <p:spTgt spid="182"/>
                                        </p:tgtEl>
                                        <p:attrNameLst>
                                          <p:attrName>ppt_w</p:attrName>
                                        </p:attrNameLst>
                                      </p:cBhvr>
                                      <p:tavLst>
                                        <p:tav tm="0">
                                          <p:val>
                                            <p:fltVal val="0"/>
                                          </p:val>
                                        </p:tav>
                                        <p:tav tm="100000">
                                          <p:val>
                                            <p:strVal val="#ppt_w"/>
                                          </p:val>
                                        </p:tav>
                                      </p:tavLst>
                                    </p:anim>
                                    <p:anim calcmode="lin" valueType="num">
                                      <p:cBhvr>
                                        <p:cTn id="95" dur="500" fill="hold"/>
                                        <p:tgtEl>
                                          <p:spTgt spid="182"/>
                                        </p:tgtEl>
                                        <p:attrNameLst>
                                          <p:attrName>ppt_h</p:attrName>
                                        </p:attrNameLst>
                                      </p:cBhvr>
                                      <p:tavLst>
                                        <p:tav tm="0">
                                          <p:val>
                                            <p:fltVal val="0"/>
                                          </p:val>
                                        </p:tav>
                                        <p:tav tm="100000">
                                          <p:val>
                                            <p:strVal val="#ppt_h"/>
                                          </p:val>
                                        </p:tav>
                                      </p:tavLst>
                                    </p:anim>
                                    <p:animEffect transition="in" filter="fade">
                                      <p:cBhvr>
                                        <p:cTn id="96" dur="500"/>
                                        <p:tgtEl>
                                          <p:spTgt spid="182"/>
                                        </p:tgtEl>
                                      </p:cBhvr>
                                    </p:animEffect>
                                  </p:childTnLst>
                                </p:cTn>
                              </p:par>
                            </p:childTnLst>
                          </p:cTn>
                        </p:par>
                        <p:par>
                          <p:cTn id="97" fill="hold">
                            <p:stCondLst>
                              <p:cond delay="9000"/>
                            </p:stCondLst>
                            <p:childTnLst>
                              <p:par>
                                <p:cTn id="98" presetID="53" presetClass="entr" presetSubtype="0" fill="hold" grpId="0" nodeType="afterEffect">
                                  <p:stCondLst>
                                    <p:cond delay="0"/>
                                  </p:stCondLst>
                                  <p:childTnLst>
                                    <p:set>
                                      <p:cBhvr>
                                        <p:cTn id="99" dur="1" fill="hold">
                                          <p:stCondLst>
                                            <p:cond delay="0"/>
                                          </p:stCondLst>
                                        </p:cTn>
                                        <p:tgtEl>
                                          <p:spTgt spid="169"/>
                                        </p:tgtEl>
                                        <p:attrNameLst>
                                          <p:attrName>style.visibility</p:attrName>
                                        </p:attrNameLst>
                                      </p:cBhvr>
                                      <p:to>
                                        <p:strVal val="visible"/>
                                      </p:to>
                                    </p:set>
                                    <p:anim calcmode="lin" valueType="num">
                                      <p:cBhvr>
                                        <p:cTn id="100" dur="500" fill="hold"/>
                                        <p:tgtEl>
                                          <p:spTgt spid="169"/>
                                        </p:tgtEl>
                                        <p:attrNameLst>
                                          <p:attrName>ppt_w</p:attrName>
                                        </p:attrNameLst>
                                      </p:cBhvr>
                                      <p:tavLst>
                                        <p:tav tm="0">
                                          <p:val>
                                            <p:fltVal val="0"/>
                                          </p:val>
                                        </p:tav>
                                        <p:tav tm="100000">
                                          <p:val>
                                            <p:strVal val="#ppt_w"/>
                                          </p:val>
                                        </p:tav>
                                      </p:tavLst>
                                    </p:anim>
                                    <p:anim calcmode="lin" valueType="num">
                                      <p:cBhvr>
                                        <p:cTn id="101" dur="500" fill="hold"/>
                                        <p:tgtEl>
                                          <p:spTgt spid="169"/>
                                        </p:tgtEl>
                                        <p:attrNameLst>
                                          <p:attrName>ppt_h</p:attrName>
                                        </p:attrNameLst>
                                      </p:cBhvr>
                                      <p:tavLst>
                                        <p:tav tm="0">
                                          <p:val>
                                            <p:fltVal val="0"/>
                                          </p:val>
                                        </p:tav>
                                        <p:tav tm="100000">
                                          <p:val>
                                            <p:strVal val="#ppt_h"/>
                                          </p:val>
                                        </p:tav>
                                      </p:tavLst>
                                    </p:anim>
                                    <p:animEffect transition="in" filter="fade">
                                      <p:cBhvr>
                                        <p:cTn id="102" dur="500"/>
                                        <p:tgtEl>
                                          <p:spTgt spid="169"/>
                                        </p:tgtEl>
                                      </p:cBhvr>
                                    </p:animEffect>
                                  </p:childTnLst>
                                </p:cTn>
                              </p:par>
                            </p:childTnLst>
                          </p:cTn>
                        </p:par>
                        <p:par>
                          <p:cTn id="103" fill="hold">
                            <p:stCondLst>
                              <p:cond delay="9500"/>
                            </p:stCondLst>
                            <p:childTnLst>
                              <p:par>
                                <p:cTn id="104" presetID="53" presetClass="entr" presetSubtype="0" fill="hold" nodeType="afterEffect">
                                  <p:stCondLst>
                                    <p:cond delay="0"/>
                                  </p:stCondLst>
                                  <p:childTnLst>
                                    <p:set>
                                      <p:cBhvr>
                                        <p:cTn id="105" dur="1" fill="hold">
                                          <p:stCondLst>
                                            <p:cond delay="0"/>
                                          </p:stCondLst>
                                        </p:cTn>
                                        <p:tgtEl>
                                          <p:spTgt spid="8"/>
                                        </p:tgtEl>
                                        <p:attrNameLst>
                                          <p:attrName>style.visibility</p:attrName>
                                        </p:attrNameLst>
                                      </p:cBhvr>
                                      <p:to>
                                        <p:strVal val="visible"/>
                                      </p:to>
                                    </p:set>
                                    <p:anim calcmode="lin" valueType="num">
                                      <p:cBhvr>
                                        <p:cTn id="106" dur="500" fill="hold"/>
                                        <p:tgtEl>
                                          <p:spTgt spid="8"/>
                                        </p:tgtEl>
                                        <p:attrNameLst>
                                          <p:attrName>ppt_w</p:attrName>
                                        </p:attrNameLst>
                                      </p:cBhvr>
                                      <p:tavLst>
                                        <p:tav tm="0">
                                          <p:val>
                                            <p:fltVal val="0"/>
                                          </p:val>
                                        </p:tav>
                                        <p:tav tm="100000">
                                          <p:val>
                                            <p:strVal val="#ppt_w"/>
                                          </p:val>
                                        </p:tav>
                                      </p:tavLst>
                                    </p:anim>
                                    <p:anim calcmode="lin" valueType="num">
                                      <p:cBhvr>
                                        <p:cTn id="107" dur="500" fill="hold"/>
                                        <p:tgtEl>
                                          <p:spTgt spid="8"/>
                                        </p:tgtEl>
                                        <p:attrNameLst>
                                          <p:attrName>ppt_h</p:attrName>
                                        </p:attrNameLst>
                                      </p:cBhvr>
                                      <p:tavLst>
                                        <p:tav tm="0">
                                          <p:val>
                                            <p:fltVal val="0"/>
                                          </p:val>
                                        </p:tav>
                                        <p:tav tm="100000">
                                          <p:val>
                                            <p:strVal val="#ppt_h"/>
                                          </p:val>
                                        </p:tav>
                                      </p:tavLst>
                                    </p:anim>
                                    <p:animEffect transition="in" filter="fade">
                                      <p:cBhvr>
                                        <p:cTn id="108" dur="500"/>
                                        <p:tgtEl>
                                          <p:spTgt spid="8"/>
                                        </p:tgtEl>
                                      </p:cBhvr>
                                    </p:animEffect>
                                  </p:childTnLst>
                                </p:cTn>
                              </p:par>
                              <p:par>
                                <p:cTn id="109" presetID="2" presetClass="entr" presetSubtype="4" accel="50000" decel="5000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additive="base">
                                        <p:cTn id="111" dur="500" fill="hold"/>
                                        <p:tgtEl>
                                          <p:spTgt spid="38"/>
                                        </p:tgtEl>
                                        <p:attrNameLst>
                                          <p:attrName>ppt_x</p:attrName>
                                        </p:attrNameLst>
                                      </p:cBhvr>
                                      <p:tavLst>
                                        <p:tav tm="0">
                                          <p:val>
                                            <p:strVal val="#ppt_x"/>
                                          </p:val>
                                        </p:tav>
                                        <p:tav tm="100000">
                                          <p:val>
                                            <p:strVal val="#ppt_x"/>
                                          </p:val>
                                        </p:tav>
                                      </p:tavLst>
                                    </p:anim>
                                    <p:anim calcmode="lin" valueType="num">
                                      <p:cBhvr additive="base">
                                        <p:cTn id="112" dur="500" fill="hold"/>
                                        <p:tgtEl>
                                          <p:spTgt spid="38"/>
                                        </p:tgtEl>
                                        <p:attrNameLst>
                                          <p:attrName>ppt_y</p:attrName>
                                        </p:attrNameLst>
                                      </p:cBhvr>
                                      <p:tavLst>
                                        <p:tav tm="0">
                                          <p:val>
                                            <p:strVal val="1+#ppt_h/2"/>
                                          </p:val>
                                        </p:tav>
                                        <p:tav tm="100000">
                                          <p:val>
                                            <p:strVal val="#ppt_y"/>
                                          </p:val>
                                        </p:tav>
                                      </p:tavLst>
                                    </p:anim>
                                  </p:childTnLst>
                                </p:cTn>
                              </p:par>
                            </p:childTnLst>
                          </p:cTn>
                        </p:par>
                        <p:par>
                          <p:cTn id="113" fill="hold">
                            <p:stCondLst>
                              <p:cond delay="10000"/>
                            </p:stCondLst>
                            <p:childTnLst>
                              <p:par>
                                <p:cTn id="114" presetID="53" presetClass="entr" presetSubtype="0" fill="hold" nodeType="afterEffect">
                                  <p:stCondLst>
                                    <p:cond delay="0"/>
                                  </p:stCondLst>
                                  <p:childTnLst>
                                    <p:set>
                                      <p:cBhvr>
                                        <p:cTn id="115" dur="1" fill="hold">
                                          <p:stCondLst>
                                            <p:cond delay="0"/>
                                          </p:stCondLst>
                                        </p:cTn>
                                        <p:tgtEl>
                                          <p:spTgt spid="9"/>
                                        </p:tgtEl>
                                        <p:attrNameLst>
                                          <p:attrName>style.visibility</p:attrName>
                                        </p:attrNameLst>
                                      </p:cBhvr>
                                      <p:to>
                                        <p:strVal val="visible"/>
                                      </p:to>
                                    </p:set>
                                    <p:anim calcmode="lin" valueType="num">
                                      <p:cBhvr>
                                        <p:cTn id="116" dur="500" fill="hold"/>
                                        <p:tgtEl>
                                          <p:spTgt spid="9"/>
                                        </p:tgtEl>
                                        <p:attrNameLst>
                                          <p:attrName>ppt_w</p:attrName>
                                        </p:attrNameLst>
                                      </p:cBhvr>
                                      <p:tavLst>
                                        <p:tav tm="0">
                                          <p:val>
                                            <p:fltVal val="0"/>
                                          </p:val>
                                        </p:tav>
                                        <p:tav tm="100000">
                                          <p:val>
                                            <p:strVal val="#ppt_w"/>
                                          </p:val>
                                        </p:tav>
                                      </p:tavLst>
                                    </p:anim>
                                    <p:anim calcmode="lin" valueType="num">
                                      <p:cBhvr>
                                        <p:cTn id="117" dur="500" fill="hold"/>
                                        <p:tgtEl>
                                          <p:spTgt spid="9"/>
                                        </p:tgtEl>
                                        <p:attrNameLst>
                                          <p:attrName>ppt_h</p:attrName>
                                        </p:attrNameLst>
                                      </p:cBhvr>
                                      <p:tavLst>
                                        <p:tav tm="0">
                                          <p:val>
                                            <p:fltVal val="0"/>
                                          </p:val>
                                        </p:tav>
                                        <p:tav tm="100000">
                                          <p:val>
                                            <p:strVal val="#ppt_h"/>
                                          </p:val>
                                        </p:tav>
                                      </p:tavLst>
                                    </p:anim>
                                    <p:animEffect transition="in" filter="fade">
                                      <p:cBhvr>
                                        <p:cTn id="118" dur="500"/>
                                        <p:tgtEl>
                                          <p:spTgt spid="9"/>
                                        </p:tgtEl>
                                      </p:cBhvr>
                                    </p:animEffect>
                                  </p:childTnLst>
                                </p:cTn>
                              </p:par>
                              <p:par>
                                <p:cTn id="119" presetID="2" presetClass="entr" presetSubtype="4" accel="50000" decel="5000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anim calcmode="lin" valueType="num">
                                      <p:cBhvr additive="base">
                                        <p:cTn id="121" dur="500" fill="hold"/>
                                        <p:tgtEl>
                                          <p:spTgt spid="37"/>
                                        </p:tgtEl>
                                        <p:attrNameLst>
                                          <p:attrName>ppt_x</p:attrName>
                                        </p:attrNameLst>
                                      </p:cBhvr>
                                      <p:tavLst>
                                        <p:tav tm="0">
                                          <p:val>
                                            <p:strVal val="#ppt_x"/>
                                          </p:val>
                                        </p:tav>
                                        <p:tav tm="100000">
                                          <p:val>
                                            <p:strVal val="#ppt_x"/>
                                          </p:val>
                                        </p:tav>
                                      </p:tavLst>
                                    </p:anim>
                                    <p:anim calcmode="lin" valueType="num">
                                      <p:cBhvr additive="base">
                                        <p:cTn id="122" dur="500" fill="hold"/>
                                        <p:tgtEl>
                                          <p:spTgt spid="37"/>
                                        </p:tgtEl>
                                        <p:attrNameLst>
                                          <p:attrName>ppt_y</p:attrName>
                                        </p:attrNameLst>
                                      </p:cBhvr>
                                      <p:tavLst>
                                        <p:tav tm="0">
                                          <p:val>
                                            <p:strVal val="1+#ppt_h/2"/>
                                          </p:val>
                                        </p:tav>
                                        <p:tav tm="100000">
                                          <p:val>
                                            <p:strVal val="#ppt_y"/>
                                          </p:val>
                                        </p:tav>
                                      </p:tavLst>
                                    </p:anim>
                                  </p:childTnLst>
                                </p:cTn>
                              </p:par>
                            </p:childTnLst>
                          </p:cTn>
                        </p:par>
                        <p:par>
                          <p:cTn id="123" fill="hold">
                            <p:stCondLst>
                              <p:cond delay="10500"/>
                            </p:stCondLst>
                            <p:childTnLst>
                              <p:par>
                                <p:cTn id="124" presetID="53" presetClass="entr" presetSubtype="0" fill="hold" nodeType="afterEffect">
                                  <p:stCondLst>
                                    <p:cond delay="0"/>
                                  </p:stCondLst>
                                  <p:childTnLst>
                                    <p:set>
                                      <p:cBhvr>
                                        <p:cTn id="125" dur="1" fill="hold">
                                          <p:stCondLst>
                                            <p:cond delay="0"/>
                                          </p:stCondLst>
                                        </p:cTn>
                                        <p:tgtEl>
                                          <p:spTgt spid="10"/>
                                        </p:tgtEl>
                                        <p:attrNameLst>
                                          <p:attrName>style.visibility</p:attrName>
                                        </p:attrNameLst>
                                      </p:cBhvr>
                                      <p:to>
                                        <p:strVal val="visible"/>
                                      </p:to>
                                    </p:set>
                                    <p:anim calcmode="lin" valueType="num">
                                      <p:cBhvr>
                                        <p:cTn id="126" dur="500" fill="hold"/>
                                        <p:tgtEl>
                                          <p:spTgt spid="10"/>
                                        </p:tgtEl>
                                        <p:attrNameLst>
                                          <p:attrName>ppt_w</p:attrName>
                                        </p:attrNameLst>
                                      </p:cBhvr>
                                      <p:tavLst>
                                        <p:tav tm="0">
                                          <p:val>
                                            <p:fltVal val="0"/>
                                          </p:val>
                                        </p:tav>
                                        <p:tav tm="100000">
                                          <p:val>
                                            <p:strVal val="#ppt_w"/>
                                          </p:val>
                                        </p:tav>
                                      </p:tavLst>
                                    </p:anim>
                                    <p:anim calcmode="lin" valueType="num">
                                      <p:cBhvr>
                                        <p:cTn id="127" dur="500" fill="hold"/>
                                        <p:tgtEl>
                                          <p:spTgt spid="10"/>
                                        </p:tgtEl>
                                        <p:attrNameLst>
                                          <p:attrName>ppt_h</p:attrName>
                                        </p:attrNameLst>
                                      </p:cBhvr>
                                      <p:tavLst>
                                        <p:tav tm="0">
                                          <p:val>
                                            <p:fltVal val="0"/>
                                          </p:val>
                                        </p:tav>
                                        <p:tav tm="100000">
                                          <p:val>
                                            <p:strVal val="#ppt_h"/>
                                          </p:val>
                                        </p:tav>
                                      </p:tavLst>
                                    </p:anim>
                                    <p:animEffect transition="in" filter="fade">
                                      <p:cBhvr>
                                        <p:cTn id="128" dur="500"/>
                                        <p:tgtEl>
                                          <p:spTgt spid="10"/>
                                        </p:tgtEl>
                                      </p:cBhvr>
                                    </p:animEffect>
                                  </p:childTnLst>
                                </p:cTn>
                              </p:par>
                              <p:par>
                                <p:cTn id="129" presetID="2" presetClass="entr" presetSubtype="4" accel="50000" decel="5000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anim calcmode="lin" valueType="num">
                                      <p:cBhvr additive="base">
                                        <p:cTn id="131" dur="500" fill="hold"/>
                                        <p:tgtEl>
                                          <p:spTgt spid="46"/>
                                        </p:tgtEl>
                                        <p:attrNameLst>
                                          <p:attrName>ppt_x</p:attrName>
                                        </p:attrNameLst>
                                      </p:cBhvr>
                                      <p:tavLst>
                                        <p:tav tm="0">
                                          <p:val>
                                            <p:strVal val="#ppt_x"/>
                                          </p:val>
                                        </p:tav>
                                        <p:tav tm="100000">
                                          <p:val>
                                            <p:strVal val="#ppt_x"/>
                                          </p:val>
                                        </p:tav>
                                      </p:tavLst>
                                    </p:anim>
                                    <p:anim calcmode="lin" valueType="num">
                                      <p:cBhvr additive="base">
                                        <p:cTn id="132" dur="500" fill="hold"/>
                                        <p:tgtEl>
                                          <p:spTgt spid="46"/>
                                        </p:tgtEl>
                                        <p:attrNameLst>
                                          <p:attrName>ppt_y</p:attrName>
                                        </p:attrNameLst>
                                      </p:cBhvr>
                                      <p:tavLst>
                                        <p:tav tm="0">
                                          <p:val>
                                            <p:strVal val="1+#ppt_h/2"/>
                                          </p:val>
                                        </p:tav>
                                        <p:tav tm="100000">
                                          <p:val>
                                            <p:strVal val="#ppt_y"/>
                                          </p:val>
                                        </p:tav>
                                      </p:tavLst>
                                    </p:anim>
                                  </p:childTnLst>
                                </p:cTn>
                              </p:par>
                            </p:childTnLst>
                          </p:cTn>
                        </p:par>
                        <p:par>
                          <p:cTn id="133" fill="hold">
                            <p:stCondLst>
                              <p:cond delay="11000"/>
                            </p:stCondLst>
                            <p:childTnLst>
                              <p:par>
                                <p:cTn id="134" presetID="53" presetClass="entr" presetSubtype="0" fill="hold" nodeType="afterEffect">
                                  <p:stCondLst>
                                    <p:cond delay="0"/>
                                  </p:stCondLst>
                                  <p:childTnLst>
                                    <p:set>
                                      <p:cBhvr>
                                        <p:cTn id="135" dur="1" fill="hold">
                                          <p:stCondLst>
                                            <p:cond delay="0"/>
                                          </p:stCondLst>
                                        </p:cTn>
                                        <p:tgtEl>
                                          <p:spTgt spid="11"/>
                                        </p:tgtEl>
                                        <p:attrNameLst>
                                          <p:attrName>style.visibility</p:attrName>
                                        </p:attrNameLst>
                                      </p:cBhvr>
                                      <p:to>
                                        <p:strVal val="visible"/>
                                      </p:to>
                                    </p:set>
                                    <p:anim calcmode="lin" valueType="num">
                                      <p:cBhvr>
                                        <p:cTn id="136" dur="500" fill="hold"/>
                                        <p:tgtEl>
                                          <p:spTgt spid="11"/>
                                        </p:tgtEl>
                                        <p:attrNameLst>
                                          <p:attrName>ppt_w</p:attrName>
                                        </p:attrNameLst>
                                      </p:cBhvr>
                                      <p:tavLst>
                                        <p:tav tm="0">
                                          <p:val>
                                            <p:fltVal val="0"/>
                                          </p:val>
                                        </p:tav>
                                        <p:tav tm="100000">
                                          <p:val>
                                            <p:strVal val="#ppt_w"/>
                                          </p:val>
                                        </p:tav>
                                      </p:tavLst>
                                    </p:anim>
                                    <p:anim calcmode="lin" valueType="num">
                                      <p:cBhvr>
                                        <p:cTn id="137" dur="500" fill="hold"/>
                                        <p:tgtEl>
                                          <p:spTgt spid="11"/>
                                        </p:tgtEl>
                                        <p:attrNameLst>
                                          <p:attrName>ppt_h</p:attrName>
                                        </p:attrNameLst>
                                      </p:cBhvr>
                                      <p:tavLst>
                                        <p:tav tm="0">
                                          <p:val>
                                            <p:fltVal val="0"/>
                                          </p:val>
                                        </p:tav>
                                        <p:tav tm="100000">
                                          <p:val>
                                            <p:strVal val="#ppt_h"/>
                                          </p:val>
                                        </p:tav>
                                      </p:tavLst>
                                    </p:anim>
                                    <p:animEffect transition="in" filter="fade">
                                      <p:cBhvr>
                                        <p:cTn id="138" dur="500"/>
                                        <p:tgtEl>
                                          <p:spTgt spid="11"/>
                                        </p:tgtEl>
                                      </p:cBhvr>
                                    </p:animEffect>
                                  </p:childTnLst>
                                </p:cTn>
                              </p:par>
                              <p:par>
                                <p:cTn id="139" presetID="2" presetClass="entr" presetSubtype="4" accel="50000" decel="5000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 calcmode="lin" valueType="num">
                                      <p:cBhvr additive="base">
                                        <p:cTn id="141" dur="500" fill="hold"/>
                                        <p:tgtEl>
                                          <p:spTgt spid="47"/>
                                        </p:tgtEl>
                                        <p:attrNameLst>
                                          <p:attrName>ppt_x</p:attrName>
                                        </p:attrNameLst>
                                      </p:cBhvr>
                                      <p:tavLst>
                                        <p:tav tm="0">
                                          <p:val>
                                            <p:strVal val="#ppt_x"/>
                                          </p:val>
                                        </p:tav>
                                        <p:tav tm="100000">
                                          <p:val>
                                            <p:strVal val="#ppt_x"/>
                                          </p:val>
                                        </p:tav>
                                      </p:tavLst>
                                    </p:anim>
                                    <p:anim calcmode="lin" valueType="num">
                                      <p:cBhvr additive="base">
                                        <p:cTn id="14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162" grpId="0" animBg="1"/>
      <p:bldP spid="163" grpId="0" animBg="1"/>
      <p:bldP spid="166" grpId="0" animBg="1"/>
      <p:bldP spid="167" grpId="0" animBg="1"/>
      <p:bldP spid="168" grpId="0" animBg="1"/>
      <p:bldP spid="169" grpId="0" animBg="1"/>
      <p:bldP spid="170" grpId="0" animBg="1"/>
      <p:bldP spid="181" grpId="0" animBg="1"/>
      <p:bldP spid="1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点击添加标题</a:t>
            </a:r>
            <a:endParaRPr lang="en-US" dirty="0">
              <a:latin typeface="+mn-lt"/>
              <a:ea typeface="+mn-ea"/>
              <a:cs typeface="+mn-ea"/>
              <a:sym typeface="+mn-lt"/>
            </a:endParaRPr>
          </a:p>
        </p:txBody>
      </p:sp>
      <p:sp>
        <p:nvSpPr>
          <p:cNvPr id="3" name="Text Placeholder 2"/>
          <p:cNvSpPr>
            <a:spLocks noGrp="1"/>
          </p:cNvSpPr>
          <p:nvPr>
            <p:ph type="body" sz="half" idx="2"/>
          </p:nvPr>
        </p:nvSpPr>
        <p:spPr/>
        <p:txBody>
          <a:bodyPr/>
          <a:lstStyle/>
          <a:p>
            <a:r>
              <a:rPr lang="en-US" altLang="zh-CN" dirty="0">
                <a:cs typeface="+mn-ea"/>
                <a:sym typeface="+mn-lt"/>
              </a:rPr>
              <a:t>YOUR TITLE HERE</a:t>
            </a:r>
            <a:endParaRPr lang="en-US" dirty="0">
              <a:cs typeface="+mn-ea"/>
              <a:sym typeface="+mn-lt"/>
            </a:endParaRPr>
          </a:p>
        </p:txBody>
      </p:sp>
      <p:sp>
        <p:nvSpPr>
          <p:cNvPr id="4" name="Slide Number Placeholder 3"/>
          <p:cNvSpPr>
            <a:spLocks noGrp="1"/>
          </p:cNvSpPr>
          <p:nvPr>
            <p:ph type="sldNum" sz="quarter" idx="4294967295"/>
          </p:nvPr>
        </p:nvSpPr>
        <p:spPr>
          <a:xfrm>
            <a:off x="11643206" y="6340867"/>
            <a:ext cx="610241" cy="366183"/>
          </a:xfrm>
        </p:spPr>
        <p:txBody>
          <a:bodyPr/>
          <a:lstStyle/>
          <a:p>
            <a:fld id="{C136B7D2-B98C-44FD-8D04-7EC62A564975}" type="slidenum">
              <a:rPr lang="en-US" smtClean="0">
                <a:cs typeface="+mn-ea"/>
                <a:sym typeface="+mn-lt"/>
              </a:rPr>
              <a:pPr/>
              <a:t>13</a:t>
            </a:fld>
            <a:endParaRPr lang="en-US" dirty="0">
              <a:cs typeface="+mn-ea"/>
              <a:sym typeface="+mn-lt"/>
            </a:endParaRPr>
          </a:p>
        </p:txBody>
      </p:sp>
      <p:sp>
        <p:nvSpPr>
          <p:cNvPr id="6149" name="Freeform 5"/>
          <p:cNvSpPr>
            <a:spLocks noEditPoints="1"/>
          </p:cNvSpPr>
          <p:nvPr/>
        </p:nvSpPr>
        <p:spPr bwMode="auto">
          <a:xfrm rot="21578059">
            <a:off x="4107303" y="3464628"/>
            <a:ext cx="4000500" cy="129117"/>
          </a:xfrm>
          <a:custGeom>
            <a:avLst/>
            <a:gdLst/>
            <a:ahLst/>
            <a:cxnLst>
              <a:cxn ang="0">
                <a:pos x="675" y="3"/>
              </a:cxn>
              <a:cxn ang="0">
                <a:pos x="573" y="0"/>
              </a:cxn>
              <a:cxn ang="0">
                <a:pos x="555" y="0"/>
              </a:cxn>
              <a:cxn ang="0">
                <a:pos x="675" y="3"/>
              </a:cxn>
              <a:cxn ang="0">
                <a:pos x="957" y="31"/>
              </a:cxn>
              <a:cxn ang="0">
                <a:pos x="957" y="31"/>
              </a:cxn>
              <a:cxn ang="0">
                <a:pos x="950" y="30"/>
              </a:cxn>
              <a:cxn ang="0">
                <a:pos x="949" y="30"/>
              </a:cxn>
              <a:cxn ang="0">
                <a:pos x="957" y="31"/>
              </a:cxn>
              <a:cxn ang="0">
                <a:pos x="5" y="30"/>
              </a:cxn>
              <a:cxn ang="0">
                <a:pos x="4" y="30"/>
              </a:cxn>
              <a:cxn ang="0">
                <a:pos x="0" y="31"/>
              </a:cxn>
              <a:cxn ang="0">
                <a:pos x="5" y="30"/>
              </a:cxn>
            </a:cxnLst>
            <a:rect l="0" t="0" r="r" b="b"/>
            <a:pathLst>
              <a:path w="957" h="31">
                <a:moveTo>
                  <a:pt x="675" y="3"/>
                </a:moveTo>
                <a:cubicBezTo>
                  <a:pt x="573" y="0"/>
                  <a:pt x="573" y="0"/>
                  <a:pt x="573" y="0"/>
                </a:cubicBezTo>
                <a:cubicBezTo>
                  <a:pt x="567" y="0"/>
                  <a:pt x="561" y="0"/>
                  <a:pt x="555" y="0"/>
                </a:cubicBezTo>
                <a:cubicBezTo>
                  <a:pt x="597" y="0"/>
                  <a:pt x="637" y="1"/>
                  <a:pt x="675" y="3"/>
                </a:cubicBezTo>
                <a:close/>
                <a:moveTo>
                  <a:pt x="957" y="31"/>
                </a:moveTo>
                <a:cubicBezTo>
                  <a:pt x="957" y="31"/>
                  <a:pt x="957" y="31"/>
                  <a:pt x="957" y="31"/>
                </a:cubicBezTo>
                <a:cubicBezTo>
                  <a:pt x="954" y="31"/>
                  <a:pt x="952" y="30"/>
                  <a:pt x="950" y="30"/>
                </a:cubicBezTo>
                <a:cubicBezTo>
                  <a:pt x="949" y="30"/>
                  <a:pt x="949" y="30"/>
                  <a:pt x="949" y="30"/>
                </a:cubicBezTo>
                <a:cubicBezTo>
                  <a:pt x="952" y="30"/>
                  <a:pt x="954" y="31"/>
                  <a:pt x="957" y="31"/>
                </a:cubicBezTo>
                <a:close/>
                <a:moveTo>
                  <a:pt x="5" y="30"/>
                </a:moveTo>
                <a:cubicBezTo>
                  <a:pt x="5" y="30"/>
                  <a:pt x="4" y="30"/>
                  <a:pt x="4" y="30"/>
                </a:cubicBezTo>
                <a:cubicBezTo>
                  <a:pt x="3" y="30"/>
                  <a:pt x="2" y="30"/>
                  <a:pt x="0" y="31"/>
                </a:cubicBezTo>
                <a:cubicBezTo>
                  <a:pt x="2" y="30"/>
                  <a:pt x="3" y="30"/>
                  <a:pt x="5" y="30"/>
                </a:cubicBezTo>
                <a:close/>
              </a:path>
            </a:pathLst>
          </a:custGeom>
          <a:solidFill>
            <a:srgbClr val="BEBBB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152" name="Freeform 8"/>
          <p:cNvSpPr>
            <a:spLocks/>
          </p:cNvSpPr>
          <p:nvPr/>
        </p:nvSpPr>
        <p:spPr bwMode="auto">
          <a:xfrm rot="21578059">
            <a:off x="4091217" y="3885885"/>
            <a:ext cx="4025900" cy="878417"/>
          </a:xfrm>
          <a:custGeom>
            <a:avLst/>
            <a:gdLst/>
            <a:ahLst/>
            <a:cxnLst>
              <a:cxn ang="0">
                <a:pos x="959" y="53"/>
              </a:cxn>
              <a:cxn ang="0">
                <a:pos x="925" y="175"/>
              </a:cxn>
              <a:cxn ang="0">
                <a:pos x="925" y="175"/>
              </a:cxn>
              <a:cxn ang="0">
                <a:pos x="925" y="175"/>
              </a:cxn>
              <a:cxn ang="0">
                <a:pos x="915" y="196"/>
              </a:cxn>
              <a:cxn ang="0">
                <a:pos x="482" y="210"/>
              </a:cxn>
              <a:cxn ang="0">
                <a:pos x="48" y="196"/>
              </a:cxn>
              <a:cxn ang="0">
                <a:pos x="38" y="175"/>
              </a:cxn>
              <a:cxn ang="0">
                <a:pos x="4" y="53"/>
              </a:cxn>
              <a:cxn ang="0">
                <a:pos x="3" y="40"/>
              </a:cxn>
              <a:cxn ang="0">
                <a:pos x="0" y="15"/>
              </a:cxn>
              <a:cxn ang="0">
                <a:pos x="482" y="0"/>
              </a:cxn>
              <a:cxn ang="0">
                <a:pos x="963" y="14"/>
              </a:cxn>
              <a:cxn ang="0">
                <a:pos x="960" y="40"/>
              </a:cxn>
              <a:cxn ang="0">
                <a:pos x="959" y="53"/>
              </a:cxn>
            </a:cxnLst>
            <a:rect l="0" t="0" r="r" b="b"/>
            <a:pathLst>
              <a:path w="963" h="210">
                <a:moveTo>
                  <a:pt x="959" y="53"/>
                </a:moveTo>
                <a:cubicBezTo>
                  <a:pt x="953" y="96"/>
                  <a:pt x="942" y="137"/>
                  <a:pt x="925" y="175"/>
                </a:cubicBezTo>
                <a:cubicBezTo>
                  <a:pt x="925" y="175"/>
                  <a:pt x="925" y="175"/>
                  <a:pt x="925" y="175"/>
                </a:cubicBezTo>
                <a:cubicBezTo>
                  <a:pt x="925" y="175"/>
                  <a:pt x="925" y="175"/>
                  <a:pt x="925" y="175"/>
                </a:cubicBezTo>
                <a:cubicBezTo>
                  <a:pt x="922" y="182"/>
                  <a:pt x="919" y="189"/>
                  <a:pt x="915" y="196"/>
                </a:cubicBezTo>
                <a:cubicBezTo>
                  <a:pt x="788" y="205"/>
                  <a:pt x="643" y="210"/>
                  <a:pt x="482" y="210"/>
                </a:cubicBezTo>
                <a:cubicBezTo>
                  <a:pt x="320" y="210"/>
                  <a:pt x="176" y="205"/>
                  <a:pt x="48" y="196"/>
                </a:cubicBezTo>
                <a:cubicBezTo>
                  <a:pt x="44" y="189"/>
                  <a:pt x="41" y="182"/>
                  <a:pt x="38" y="175"/>
                </a:cubicBezTo>
                <a:cubicBezTo>
                  <a:pt x="21" y="136"/>
                  <a:pt x="10" y="96"/>
                  <a:pt x="4" y="53"/>
                </a:cubicBezTo>
                <a:cubicBezTo>
                  <a:pt x="4" y="49"/>
                  <a:pt x="3" y="44"/>
                  <a:pt x="3" y="40"/>
                </a:cubicBezTo>
                <a:cubicBezTo>
                  <a:pt x="2" y="31"/>
                  <a:pt x="1" y="23"/>
                  <a:pt x="0" y="15"/>
                </a:cubicBezTo>
                <a:cubicBezTo>
                  <a:pt x="141" y="5"/>
                  <a:pt x="302" y="0"/>
                  <a:pt x="482" y="0"/>
                </a:cubicBezTo>
                <a:cubicBezTo>
                  <a:pt x="662" y="0"/>
                  <a:pt x="822" y="5"/>
                  <a:pt x="963" y="14"/>
                </a:cubicBezTo>
                <a:cubicBezTo>
                  <a:pt x="962" y="23"/>
                  <a:pt x="961" y="31"/>
                  <a:pt x="960" y="40"/>
                </a:cubicBezTo>
                <a:cubicBezTo>
                  <a:pt x="960" y="44"/>
                  <a:pt x="959" y="49"/>
                  <a:pt x="959" y="53"/>
                </a:cubicBezTo>
                <a:close/>
              </a:path>
            </a:pathLst>
          </a:custGeom>
          <a:gradFill>
            <a:gsLst>
              <a:gs pos="0">
                <a:schemeClr val="accent2">
                  <a:lumMod val="50000"/>
                </a:schemeClr>
              </a:gs>
              <a:gs pos="50000">
                <a:schemeClr val="accent2"/>
              </a:gs>
            </a:gsLst>
            <a:lin ang="0" scaled="0"/>
          </a:gra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55" name="Group 54"/>
          <p:cNvGrpSpPr/>
          <p:nvPr/>
        </p:nvGrpSpPr>
        <p:grpSpPr>
          <a:xfrm>
            <a:off x="4580979" y="1716374"/>
            <a:ext cx="3009900" cy="960972"/>
            <a:chOff x="3435734" y="1287280"/>
            <a:chExt cx="2257425" cy="720729"/>
          </a:xfrm>
        </p:grpSpPr>
        <p:sp>
          <p:nvSpPr>
            <p:cNvPr id="6150" name="Freeform 6"/>
            <p:cNvSpPr>
              <a:spLocks/>
            </p:cNvSpPr>
            <p:nvPr/>
          </p:nvSpPr>
          <p:spPr bwMode="auto">
            <a:xfrm rot="21578059">
              <a:off x="3440164" y="1287280"/>
              <a:ext cx="2247900" cy="517525"/>
            </a:xfrm>
            <a:custGeom>
              <a:avLst/>
              <a:gdLst/>
              <a:ahLst/>
              <a:cxnLst>
                <a:cxn ang="0">
                  <a:pos x="398" y="118"/>
                </a:cxn>
                <a:cxn ang="0">
                  <a:pos x="358" y="117"/>
                </a:cxn>
                <a:cxn ang="0">
                  <a:pos x="299" y="118"/>
                </a:cxn>
                <a:cxn ang="0">
                  <a:pos x="243" y="120"/>
                </a:cxn>
                <a:cxn ang="0">
                  <a:pos x="232" y="121"/>
                </a:cxn>
                <a:cxn ang="0">
                  <a:pos x="223" y="121"/>
                </a:cxn>
                <a:cxn ang="0">
                  <a:pos x="190" y="123"/>
                </a:cxn>
                <a:cxn ang="0">
                  <a:pos x="159" y="126"/>
                </a:cxn>
                <a:cxn ang="0">
                  <a:pos x="103" y="132"/>
                </a:cxn>
                <a:cxn ang="0">
                  <a:pos x="45" y="144"/>
                </a:cxn>
                <a:cxn ang="0">
                  <a:pos x="3" y="160"/>
                </a:cxn>
                <a:cxn ang="0">
                  <a:pos x="0" y="164"/>
                </a:cxn>
                <a:cxn ang="0">
                  <a:pos x="0" y="163"/>
                </a:cxn>
                <a:cxn ang="0">
                  <a:pos x="1" y="162"/>
                </a:cxn>
                <a:cxn ang="0">
                  <a:pos x="10" y="151"/>
                </a:cxn>
                <a:cxn ang="0">
                  <a:pos x="18" y="143"/>
                </a:cxn>
                <a:cxn ang="0">
                  <a:pos x="26" y="135"/>
                </a:cxn>
                <a:cxn ang="0">
                  <a:pos x="359" y="0"/>
                </a:cxn>
                <a:cxn ang="0">
                  <a:pos x="689" y="132"/>
                </a:cxn>
                <a:cxn ang="0">
                  <a:pos x="700" y="143"/>
                </a:cxn>
                <a:cxn ang="0">
                  <a:pos x="708" y="150"/>
                </a:cxn>
                <a:cxn ang="0">
                  <a:pos x="714" y="158"/>
                </a:cxn>
                <a:cxn ang="0">
                  <a:pos x="717" y="164"/>
                </a:cxn>
                <a:cxn ang="0">
                  <a:pos x="717" y="164"/>
                </a:cxn>
                <a:cxn ang="0">
                  <a:pos x="716" y="163"/>
                </a:cxn>
                <a:cxn ang="0">
                  <a:pos x="717" y="165"/>
                </a:cxn>
                <a:cxn ang="0">
                  <a:pos x="714" y="161"/>
                </a:cxn>
                <a:cxn ang="0">
                  <a:pos x="708" y="156"/>
                </a:cxn>
                <a:cxn ang="0">
                  <a:pos x="689" y="148"/>
                </a:cxn>
                <a:cxn ang="0">
                  <a:pos x="613" y="132"/>
                </a:cxn>
                <a:cxn ang="0">
                  <a:pos x="556" y="126"/>
                </a:cxn>
                <a:cxn ang="0">
                  <a:pos x="525" y="123"/>
                </a:cxn>
                <a:cxn ang="0">
                  <a:pos x="482" y="121"/>
                </a:cxn>
                <a:cxn ang="0">
                  <a:pos x="477" y="120"/>
                </a:cxn>
                <a:cxn ang="0">
                  <a:pos x="475" y="120"/>
                </a:cxn>
                <a:cxn ang="0">
                  <a:pos x="473" y="120"/>
                </a:cxn>
                <a:cxn ang="0">
                  <a:pos x="465" y="119"/>
                </a:cxn>
                <a:cxn ang="0">
                  <a:pos x="460" y="119"/>
                </a:cxn>
                <a:cxn ang="0">
                  <a:pos x="445" y="119"/>
                </a:cxn>
                <a:cxn ang="0">
                  <a:pos x="436" y="119"/>
                </a:cxn>
                <a:cxn ang="0">
                  <a:pos x="398" y="118"/>
                </a:cxn>
              </a:cxnLst>
              <a:rect l="0" t="0" r="r" b="b"/>
              <a:pathLst>
                <a:path w="717" h="165">
                  <a:moveTo>
                    <a:pt x="398" y="118"/>
                  </a:moveTo>
                  <a:cubicBezTo>
                    <a:pt x="385" y="118"/>
                    <a:pt x="372" y="117"/>
                    <a:pt x="358" y="117"/>
                  </a:cubicBezTo>
                  <a:cubicBezTo>
                    <a:pt x="338" y="117"/>
                    <a:pt x="318" y="118"/>
                    <a:pt x="299" y="118"/>
                  </a:cubicBezTo>
                  <a:cubicBezTo>
                    <a:pt x="243" y="120"/>
                    <a:pt x="243" y="120"/>
                    <a:pt x="243" y="120"/>
                  </a:cubicBezTo>
                  <a:cubicBezTo>
                    <a:pt x="239" y="120"/>
                    <a:pt x="236" y="120"/>
                    <a:pt x="232" y="121"/>
                  </a:cubicBezTo>
                  <a:cubicBezTo>
                    <a:pt x="229" y="121"/>
                    <a:pt x="226" y="121"/>
                    <a:pt x="223" y="121"/>
                  </a:cubicBezTo>
                  <a:cubicBezTo>
                    <a:pt x="212" y="122"/>
                    <a:pt x="201" y="122"/>
                    <a:pt x="190" y="123"/>
                  </a:cubicBezTo>
                  <a:cubicBezTo>
                    <a:pt x="179" y="124"/>
                    <a:pt x="169" y="125"/>
                    <a:pt x="159" y="126"/>
                  </a:cubicBezTo>
                  <a:cubicBezTo>
                    <a:pt x="140" y="128"/>
                    <a:pt x="121" y="130"/>
                    <a:pt x="103" y="132"/>
                  </a:cubicBezTo>
                  <a:cubicBezTo>
                    <a:pt x="80" y="136"/>
                    <a:pt x="60" y="140"/>
                    <a:pt x="45" y="144"/>
                  </a:cubicBezTo>
                  <a:cubicBezTo>
                    <a:pt x="23" y="149"/>
                    <a:pt x="10" y="154"/>
                    <a:pt x="3" y="160"/>
                  </a:cubicBezTo>
                  <a:cubicBezTo>
                    <a:pt x="2" y="161"/>
                    <a:pt x="1" y="162"/>
                    <a:pt x="0" y="164"/>
                  </a:cubicBezTo>
                  <a:cubicBezTo>
                    <a:pt x="0" y="163"/>
                    <a:pt x="0" y="163"/>
                    <a:pt x="0" y="163"/>
                  </a:cubicBezTo>
                  <a:cubicBezTo>
                    <a:pt x="1" y="162"/>
                    <a:pt x="1" y="162"/>
                    <a:pt x="1" y="162"/>
                  </a:cubicBezTo>
                  <a:cubicBezTo>
                    <a:pt x="3" y="159"/>
                    <a:pt x="6" y="156"/>
                    <a:pt x="10" y="151"/>
                  </a:cubicBezTo>
                  <a:cubicBezTo>
                    <a:pt x="13" y="149"/>
                    <a:pt x="16" y="146"/>
                    <a:pt x="18" y="143"/>
                  </a:cubicBezTo>
                  <a:cubicBezTo>
                    <a:pt x="21" y="140"/>
                    <a:pt x="23" y="138"/>
                    <a:pt x="26" y="135"/>
                  </a:cubicBezTo>
                  <a:cubicBezTo>
                    <a:pt x="119" y="45"/>
                    <a:pt x="230" y="0"/>
                    <a:pt x="359" y="0"/>
                  </a:cubicBezTo>
                  <a:cubicBezTo>
                    <a:pt x="487" y="0"/>
                    <a:pt x="597" y="44"/>
                    <a:pt x="689" y="132"/>
                  </a:cubicBezTo>
                  <a:cubicBezTo>
                    <a:pt x="693" y="135"/>
                    <a:pt x="697" y="139"/>
                    <a:pt x="700" y="143"/>
                  </a:cubicBezTo>
                  <a:cubicBezTo>
                    <a:pt x="703" y="146"/>
                    <a:pt x="705" y="148"/>
                    <a:pt x="708" y="150"/>
                  </a:cubicBezTo>
                  <a:cubicBezTo>
                    <a:pt x="710" y="152"/>
                    <a:pt x="712" y="155"/>
                    <a:pt x="714" y="158"/>
                  </a:cubicBezTo>
                  <a:cubicBezTo>
                    <a:pt x="716" y="160"/>
                    <a:pt x="717" y="162"/>
                    <a:pt x="717" y="164"/>
                  </a:cubicBezTo>
                  <a:cubicBezTo>
                    <a:pt x="717" y="164"/>
                    <a:pt x="717" y="164"/>
                    <a:pt x="717" y="164"/>
                  </a:cubicBezTo>
                  <a:cubicBezTo>
                    <a:pt x="716" y="164"/>
                    <a:pt x="716" y="163"/>
                    <a:pt x="716" y="163"/>
                  </a:cubicBezTo>
                  <a:cubicBezTo>
                    <a:pt x="717" y="165"/>
                    <a:pt x="717" y="165"/>
                    <a:pt x="717" y="165"/>
                  </a:cubicBezTo>
                  <a:cubicBezTo>
                    <a:pt x="716" y="163"/>
                    <a:pt x="715" y="161"/>
                    <a:pt x="714" y="161"/>
                  </a:cubicBezTo>
                  <a:cubicBezTo>
                    <a:pt x="713" y="159"/>
                    <a:pt x="710" y="157"/>
                    <a:pt x="708" y="156"/>
                  </a:cubicBezTo>
                  <a:cubicBezTo>
                    <a:pt x="703" y="153"/>
                    <a:pt x="697" y="151"/>
                    <a:pt x="689" y="148"/>
                  </a:cubicBezTo>
                  <a:cubicBezTo>
                    <a:pt x="671" y="142"/>
                    <a:pt x="646" y="137"/>
                    <a:pt x="613" y="132"/>
                  </a:cubicBezTo>
                  <a:cubicBezTo>
                    <a:pt x="595" y="130"/>
                    <a:pt x="576" y="128"/>
                    <a:pt x="556" y="126"/>
                  </a:cubicBezTo>
                  <a:cubicBezTo>
                    <a:pt x="546" y="125"/>
                    <a:pt x="536" y="124"/>
                    <a:pt x="525" y="123"/>
                  </a:cubicBezTo>
                  <a:cubicBezTo>
                    <a:pt x="511" y="122"/>
                    <a:pt x="497" y="121"/>
                    <a:pt x="482" y="121"/>
                  </a:cubicBezTo>
                  <a:cubicBezTo>
                    <a:pt x="480" y="120"/>
                    <a:pt x="479" y="120"/>
                    <a:pt x="477" y="120"/>
                  </a:cubicBezTo>
                  <a:cubicBezTo>
                    <a:pt x="477" y="120"/>
                    <a:pt x="476" y="120"/>
                    <a:pt x="475" y="120"/>
                  </a:cubicBezTo>
                  <a:cubicBezTo>
                    <a:pt x="474" y="120"/>
                    <a:pt x="474" y="120"/>
                    <a:pt x="473" y="120"/>
                  </a:cubicBezTo>
                  <a:cubicBezTo>
                    <a:pt x="470" y="119"/>
                    <a:pt x="467" y="119"/>
                    <a:pt x="465" y="119"/>
                  </a:cubicBezTo>
                  <a:cubicBezTo>
                    <a:pt x="463" y="119"/>
                    <a:pt x="461" y="119"/>
                    <a:pt x="460" y="119"/>
                  </a:cubicBezTo>
                  <a:cubicBezTo>
                    <a:pt x="445" y="119"/>
                    <a:pt x="445" y="119"/>
                    <a:pt x="445" y="119"/>
                  </a:cubicBezTo>
                  <a:cubicBezTo>
                    <a:pt x="442" y="119"/>
                    <a:pt x="439" y="119"/>
                    <a:pt x="436" y="119"/>
                  </a:cubicBezTo>
                  <a:lnTo>
                    <a:pt x="398" y="118"/>
                  </a:lnTo>
                  <a:close/>
                </a:path>
              </a:pathLst>
            </a:custGeom>
            <a:gradFill>
              <a:gsLst>
                <a:gs pos="0">
                  <a:schemeClr val="accent4">
                    <a:lumMod val="75000"/>
                  </a:schemeClr>
                </a:gs>
                <a:gs pos="50000">
                  <a:schemeClr val="accent4"/>
                </a:gs>
              </a:gsLst>
              <a:lin ang="0" scaled="0"/>
            </a:gra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153" name="Freeform 9"/>
            <p:cNvSpPr>
              <a:spLocks/>
            </p:cNvSpPr>
            <p:nvPr/>
          </p:nvSpPr>
          <p:spPr bwMode="auto">
            <a:xfrm rot="21578059">
              <a:off x="3435734" y="1685746"/>
              <a:ext cx="2257425" cy="322263"/>
            </a:xfrm>
            <a:custGeom>
              <a:avLst/>
              <a:gdLst/>
              <a:ahLst/>
              <a:cxnLst>
                <a:cxn ang="0">
                  <a:pos x="447" y="1"/>
                </a:cxn>
                <a:cxn ang="0">
                  <a:pos x="462" y="2"/>
                </a:cxn>
                <a:cxn ang="0">
                  <a:pos x="467" y="1"/>
                </a:cxn>
                <a:cxn ang="0">
                  <a:pos x="475" y="2"/>
                </a:cxn>
                <a:cxn ang="0">
                  <a:pos x="477" y="2"/>
                </a:cxn>
                <a:cxn ang="0">
                  <a:pos x="484" y="3"/>
                </a:cxn>
                <a:cxn ang="0">
                  <a:pos x="527" y="5"/>
                </a:cxn>
                <a:cxn ang="0">
                  <a:pos x="558" y="8"/>
                </a:cxn>
                <a:cxn ang="0">
                  <a:pos x="615" y="15"/>
                </a:cxn>
                <a:cxn ang="0">
                  <a:pos x="691" y="30"/>
                </a:cxn>
                <a:cxn ang="0">
                  <a:pos x="710" y="38"/>
                </a:cxn>
                <a:cxn ang="0">
                  <a:pos x="716" y="43"/>
                </a:cxn>
                <a:cxn ang="0">
                  <a:pos x="719" y="47"/>
                </a:cxn>
                <a:cxn ang="0">
                  <a:pos x="718" y="45"/>
                </a:cxn>
                <a:cxn ang="0">
                  <a:pos x="719" y="46"/>
                </a:cxn>
                <a:cxn ang="0">
                  <a:pos x="719" y="46"/>
                </a:cxn>
                <a:cxn ang="0">
                  <a:pos x="719" y="46"/>
                </a:cxn>
                <a:cxn ang="0">
                  <a:pos x="719" y="47"/>
                </a:cxn>
                <a:cxn ang="0">
                  <a:pos x="719" y="47"/>
                </a:cxn>
                <a:cxn ang="0">
                  <a:pos x="719" y="47"/>
                </a:cxn>
                <a:cxn ang="0">
                  <a:pos x="720" y="51"/>
                </a:cxn>
                <a:cxn ang="0">
                  <a:pos x="716" y="59"/>
                </a:cxn>
                <a:cxn ang="0">
                  <a:pos x="691" y="72"/>
                </a:cxn>
                <a:cxn ang="0">
                  <a:pos x="615" y="87"/>
                </a:cxn>
                <a:cxn ang="0">
                  <a:pos x="613" y="88"/>
                </a:cxn>
                <a:cxn ang="0">
                  <a:pos x="523" y="97"/>
                </a:cxn>
                <a:cxn ang="0">
                  <a:pos x="522" y="97"/>
                </a:cxn>
                <a:cxn ang="0">
                  <a:pos x="520" y="97"/>
                </a:cxn>
                <a:cxn ang="0">
                  <a:pos x="360" y="103"/>
                </a:cxn>
                <a:cxn ang="0">
                  <a:pos x="200" y="97"/>
                </a:cxn>
                <a:cxn ang="0">
                  <a:pos x="198" y="97"/>
                </a:cxn>
                <a:cxn ang="0">
                  <a:pos x="197" y="97"/>
                </a:cxn>
                <a:cxn ang="0">
                  <a:pos x="107" y="88"/>
                </a:cxn>
                <a:cxn ang="0">
                  <a:pos x="105" y="87"/>
                </a:cxn>
                <a:cxn ang="0">
                  <a:pos x="47" y="76"/>
                </a:cxn>
                <a:cxn ang="0">
                  <a:pos x="0" y="51"/>
                </a:cxn>
                <a:cxn ang="0">
                  <a:pos x="2" y="45"/>
                </a:cxn>
                <a:cxn ang="0">
                  <a:pos x="2" y="46"/>
                </a:cxn>
                <a:cxn ang="0">
                  <a:pos x="5" y="42"/>
                </a:cxn>
                <a:cxn ang="0">
                  <a:pos x="47" y="25"/>
                </a:cxn>
                <a:cxn ang="0">
                  <a:pos x="105" y="15"/>
                </a:cxn>
                <a:cxn ang="0">
                  <a:pos x="161" y="8"/>
                </a:cxn>
                <a:cxn ang="0">
                  <a:pos x="192" y="5"/>
                </a:cxn>
                <a:cxn ang="0">
                  <a:pos x="225" y="3"/>
                </a:cxn>
                <a:cxn ang="0">
                  <a:pos x="234" y="3"/>
                </a:cxn>
                <a:cxn ang="0">
                  <a:pos x="245" y="2"/>
                </a:cxn>
                <a:cxn ang="0">
                  <a:pos x="301" y="0"/>
                </a:cxn>
                <a:cxn ang="0">
                  <a:pos x="360" y="0"/>
                </a:cxn>
                <a:cxn ang="0">
                  <a:pos x="400" y="0"/>
                </a:cxn>
                <a:cxn ang="0">
                  <a:pos x="438" y="1"/>
                </a:cxn>
                <a:cxn ang="0">
                  <a:pos x="447" y="1"/>
                </a:cxn>
              </a:cxnLst>
              <a:rect l="0" t="0" r="r" b="b"/>
              <a:pathLst>
                <a:path w="720" h="103">
                  <a:moveTo>
                    <a:pt x="447" y="1"/>
                  </a:moveTo>
                  <a:cubicBezTo>
                    <a:pt x="462" y="2"/>
                    <a:pt x="462" y="2"/>
                    <a:pt x="462" y="2"/>
                  </a:cubicBezTo>
                  <a:cubicBezTo>
                    <a:pt x="463" y="1"/>
                    <a:pt x="465" y="1"/>
                    <a:pt x="467" y="1"/>
                  </a:cubicBezTo>
                  <a:cubicBezTo>
                    <a:pt x="469" y="1"/>
                    <a:pt x="472" y="2"/>
                    <a:pt x="475" y="2"/>
                  </a:cubicBezTo>
                  <a:cubicBezTo>
                    <a:pt x="476" y="2"/>
                    <a:pt x="476" y="2"/>
                    <a:pt x="477" y="2"/>
                  </a:cubicBezTo>
                  <a:cubicBezTo>
                    <a:pt x="480" y="2"/>
                    <a:pt x="482" y="3"/>
                    <a:pt x="484" y="3"/>
                  </a:cubicBezTo>
                  <a:cubicBezTo>
                    <a:pt x="499" y="3"/>
                    <a:pt x="513" y="4"/>
                    <a:pt x="527" y="5"/>
                  </a:cubicBezTo>
                  <a:cubicBezTo>
                    <a:pt x="538" y="6"/>
                    <a:pt x="548" y="7"/>
                    <a:pt x="558" y="8"/>
                  </a:cubicBezTo>
                  <a:cubicBezTo>
                    <a:pt x="578" y="10"/>
                    <a:pt x="597" y="12"/>
                    <a:pt x="615" y="15"/>
                  </a:cubicBezTo>
                  <a:cubicBezTo>
                    <a:pt x="648" y="19"/>
                    <a:pt x="673" y="24"/>
                    <a:pt x="691" y="30"/>
                  </a:cubicBezTo>
                  <a:cubicBezTo>
                    <a:pt x="699" y="33"/>
                    <a:pt x="705" y="35"/>
                    <a:pt x="710" y="38"/>
                  </a:cubicBezTo>
                  <a:cubicBezTo>
                    <a:pt x="712" y="40"/>
                    <a:pt x="715" y="41"/>
                    <a:pt x="716" y="43"/>
                  </a:cubicBezTo>
                  <a:cubicBezTo>
                    <a:pt x="717" y="43"/>
                    <a:pt x="718" y="45"/>
                    <a:pt x="719" y="47"/>
                  </a:cubicBezTo>
                  <a:cubicBezTo>
                    <a:pt x="718" y="45"/>
                    <a:pt x="718" y="45"/>
                    <a:pt x="718" y="45"/>
                  </a:cubicBezTo>
                  <a:cubicBezTo>
                    <a:pt x="718" y="45"/>
                    <a:pt x="718" y="45"/>
                    <a:pt x="719" y="46"/>
                  </a:cubicBezTo>
                  <a:cubicBezTo>
                    <a:pt x="719" y="46"/>
                    <a:pt x="719" y="46"/>
                    <a:pt x="719" y="46"/>
                  </a:cubicBezTo>
                  <a:cubicBezTo>
                    <a:pt x="719" y="46"/>
                    <a:pt x="719" y="46"/>
                    <a:pt x="719" y="46"/>
                  </a:cubicBezTo>
                  <a:cubicBezTo>
                    <a:pt x="719" y="47"/>
                    <a:pt x="719" y="47"/>
                    <a:pt x="719" y="47"/>
                  </a:cubicBezTo>
                  <a:cubicBezTo>
                    <a:pt x="719" y="47"/>
                    <a:pt x="719" y="47"/>
                    <a:pt x="719" y="47"/>
                  </a:cubicBezTo>
                  <a:cubicBezTo>
                    <a:pt x="719" y="47"/>
                    <a:pt x="719" y="47"/>
                    <a:pt x="719" y="47"/>
                  </a:cubicBezTo>
                  <a:cubicBezTo>
                    <a:pt x="720" y="48"/>
                    <a:pt x="720" y="50"/>
                    <a:pt x="720" y="51"/>
                  </a:cubicBezTo>
                  <a:cubicBezTo>
                    <a:pt x="720" y="53"/>
                    <a:pt x="719" y="56"/>
                    <a:pt x="716" y="59"/>
                  </a:cubicBezTo>
                  <a:cubicBezTo>
                    <a:pt x="712" y="63"/>
                    <a:pt x="703" y="67"/>
                    <a:pt x="691" y="72"/>
                  </a:cubicBezTo>
                  <a:cubicBezTo>
                    <a:pt x="673" y="77"/>
                    <a:pt x="648" y="83"/>
                    <a:pt x="615" y="87"/>
                  </a:cubicBezTo>
                  <a:cubicBezTo>
                    <a:pt x="614" y="87"/>
                    <a:pt x="614" y="88"/>
                    <a:pt x="613" y="88"/>
                  </a:cubicBezTo>
                  <a:cubicBezTo>
                    <a:pt x="585" y="92"/>
                    <a:pt x="555" y="95"/>
                    <a:pt x="523" y="97"/>
                  </a:cubicBezTo>
                  <a:cubicBezTo>
                    <a:pt x="523" y="97"/>
                    <a:pt x="522" y="97"/>
                    <a:pt x="522" y="97"/>
                  </a:cubicBezTo>
                  <a:cubicBezTo>
                    <a:pt x="521" y="97"/>
                    <a:pt x="521" y="97"/>
                    <a:pt x="520" y="97"/>
                  </a:cubicBezTo>
                  <a:cubicBezTo>
                    <a:pt x="472" y="101"/>
                    <a:pt x="419" y="103"/>
                    <a:pt x="360" y="103"/>
                  </a:cubicBezTo>
                  <a:cubicBezTo>
                    <a:pt x="301" y="103"/>
                    <a:pt x="248" y="101"/>
                    <a:pt x="200" y="97"/>
                  </a:cubicBezTo>
                  <a:cubicBezTo>
                    <a:pt x="199" y="97"/>
                    <a:pt x="199" y="97"/>
                    <a:pt x="198" y="97"/>
                  </a:cubicBezTo>
                  <a:cubicBezTo>
                    <a:pt x="198" y="97"/>
                    <a:pt x="197" y="97"/>
                    <a:pt x="197" y="97"/>
                  </a:cubicBezTo>
                  <a:cubicBezTo>
                    <a:pt x="165" y="95"/>
                    <a:pt x="135" y="92"/>
                    <a:pt x="107" y="88"/>
                  </a:cubicBezTo>
                  <a:cubicBezTo>
                    <a:pt x="106" y="88"/>
                    <a:pt x="106" y="87"/>
                    <a:pt x="105" y="87"/>
                  </a:cubicBezTo>
                  <a:cubicBezTo>
                    <a:pt x="82" y="84"/>
                    <a:pt x="62" y="80"/>
                    <a:pt x="47" y="76"/>
                  </a:cubicBezTo>
                  <a:cubicBezTo>
                    <a:pt x="16" y="69"/>
                    <a:pt x="0" y="60"/>
                    <a:pt x="0" y="51"/>
                  </a:cubicBezTo>
                  <a:cubicBezTo>
                    <a:pt x="0" y="49"/>
                    <a:pt x="1" y="47"/>
                    <a:pt x="2" y="45"/>
                  </a:cubicBezTo>
                  <a:cubicBezTo>
                    <a:pt x="2" y="46"/>
                    <a:pt x="2" y="46"/>
                    <a:pt x="2" y="46"/>
                  </a:cubicBezTo>
                  <a:cubicBezTo>
                    <a:pt x="3" y="45"/>
                    <a:pt x="4" y="43"/>
                    <a:pt x="5" y="42"/>
                  </a:cubicBezTo>
                  <a:cubicBezTo>
                    <a:pt x="12" y="36"/>
                    <a:pt x="25" y="31"/>
                    <a:pt x="47" y="25"/>
                  </a:cubicBezTo>
                  <a:cubicBezTo>
                    <a:pt x="62" y="22"/>
                    <a:pt x="82" y="18"/>
                    <a:pt x="105" y="15"/>
                  </a:cubicBezTo>
                  <a:cubicBezTo>
                    <a:pt x="123" y="12"/>
                    <a:pt x="142" y="10"/>
                    <a:pt x="161" y="8"/>
                  </a:cubicBezTo>
                  <a:cubicBezTo>
                    <a:pt x="171" y="7"/>
                    <a:pt x="181" y="6"/>
                    <a:pt x="192" y="5"/>
                  </a:cubicBezTo>
                  <a:cubicBezTo>
                    <a:pt x="203" y="5"/>
                    <a:pt x="214" y="4"/>
                    <a:pt x="225" y="3"/>
                  </a:cubicBezTo>
                  <a:cubicBezTo>
                    <a:pt x="228" y="3"/>
                    <a:pt x="231" y="3"/>
                    <a:pt x="234" y="3"/>
                  </a:cubicBezTo>
                  <a:cubicBezTo>
                    <a:pt x="238" y="2"/>
                    <a:pt x="241" y="2"/>
                    <a:pt x="245" y="2"/>
                  </a:cubicBezTo>
                  <a:cubicBezTo>
                    <a:pt x="301" y="0"/>
                    <a:pt x="301" y="0"/>
                    <a:pt x="301" y="0"/>
                  </a:cubicBezTo>
                  <a:cubicBezTo>
                    <a:pt x="320" y="0"/>
                    <a:pt x="340" y="0"/>
                    <a:pt x="360" y="0"/>
                  </a:cubicBezTo>
                  <a:cubicBezTo>
                    <a:pt x="373" y="0"/>
                    <a:pt x="387" y="0"/>
                    <a:pt x="400" y="0"/>
                  </a:cubicBezTo>
                  <a:cubicBezTo>
                    <a:pt x="438" y="1"/>
                    <a:pt x="438" y="1"/>
                    <a:pt x="438" y="1"/>
                  </a:cubicBezTo>
                  <a:cubicBezTo>
                    <a:pt x="441" y="1"/>
                    <a:pt x="444" y="1"/>
                    <a:pt x="447" y="1"/>
                  </a:cubicBezTo>
                  <a:close/>
                </a:path>
              </a:pathLst>
            </a:custGeom>
            <a:solidFill>
              <a:schemeClr val="accent4">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56" name="Group 55"/>
          <p:cNvGrpSpPr/>
          <p:nvPr/>
        </p:nvGrpSpPr>
        <p:grpSpPr>
          <a:xfrm>
            <a:off x="4091814" y="2611660"/>
            <a:ext cx="4016631" cy="1162040"/>
            <a:chOff x="3068860" y="1958745"/>
            <a:chExt cx="3012473" cy="871530"/>
          </a:xfrm>
        </p:grpSpPr>
        <p:sp>
          <p:nvSpPr>
            <p:cNvPr id="6154" name="Freeform 10"/>
            <p:cNvSpPr>
              <a:spLocks/>
            </p:cNvSpPr>
            <p:nvPr/>
          </p:nvSpPr>
          <p:spPr bwMode="auto">
            <a:xfrm rot="21578059">
              <a:off x="3068860" y="1958745"/>
              <a:ext cx="3009900" cy="720725"/>
            </a:xfrm>
            <a:custGeom>
              <a:avLst/>
              <a:gdLst/>
              <a:ahLst/>
              <a:cxnLst>
                <a:cxn ang="0">
                  <a:pos x="319" y="5"/>
                </a:cxn>
                <a:cxn ang="0">
                  <a:pos x="322" y="5"/>
                </a:cxn>
                <a:cxn ang="0">
                  <a:pos x="479" y="0"/>
                </a:cxn>
                <a:cxn ang="0">
                  <a:pos x="641" y="5"/>
                </a:cxn>
                <a:cxn ang="0">
                  <a:pos x="641" y="5"/>
                </a:cxn>
                <a:cxn ang="0">
                  <a:pos x="643" y="5"/>
                </a:cxn>
                <a:cxn ang="0">
                  <a:pos x="836" y="27"/>
                </a:cxn>
                <a:cxn ang="0">
                  <a:pos x="903" y="43"/>
                </a:cxn>
                <a:cxn ang="0">
                  <a:pos x="925" y="86"/>
                </a:cxn>
                <a:cxn ang="0">
                  <a:pos x="941" y="132"/>
                </a:cxn>
                <a:cxn ang="0">
                  <a:pos x="942" y="134"/>
                </a:cxn>
                <a:cxn ang="0">
                  <a:pos x="960" y="230"/>
                </a:cxn>
                <a:cxn ang="0">
                  <a:pos x="820" y="209"/>
                </a:cxn>
                <a:cxn ang="0">
                  <a:pos x="754" y="205"/>
                </a:cxn>
                <a:cxn ang="0">
                  <a:pos x="687" y="202"/>
                </a:cxn>
                <a:cxn ang="0">
                  <a:pos x="678" y="202"/>
                </a:cxn>
                <a:cxn ang="0">
                  <a:pos x="558" y="198"/>
                </a:cxn>
                <a:cxn ang="0">
                  <a:pos x="395" y="198"/>
                </a:cxn>
                <a:cxn ang="0">
                  <a:pos x="284" y="202"/>
                </a:cxn>
                <a:cxn ang="0">
                  <a:pos x="272" y="202"/>
                </a:cxn>
                <a:cxn ang="0">
                  <a:pos x="205" y="205"/>
                </a:cxn>
                <a:cxn ang="0">
                  <a:pos x="140" y="209"/>
                </a:cxn>
                <a:cxn ang="0">
                  <a:pos x="3" y="229"/>
                </a:cxn>
                <a:cxn ang="0">
                  <a:pos x="3" y="229"/>
                </a:cxn>
                <a:cxn ang="0">
                  <a:pos x="0" y="230"/>
                </a:cxn>
                <a:cxn ang="0">
                  <a:pos x="17" y="135"/>
                </a:cxn>
                <a:cxn ang="0">
                  <a:pos x="18" y="133"/>
                </a:cxn>
                <a:cxn ang="0">
                  <a:pos x="35" y="86"/>
                </a:cxn>
                <a:cxn ang="0">
                  <a:pos x="56" y="42"/>
                </a:cxn>
                <a:cxn ang="0">
                  <a:pos x="122" y="27"/>
                </a:cxn>
                <a:cxn ang="0">
                  <a:pos x="318" y="5"/>
                </a:cxn>
                <a:cxn ang="0">
                  <a:pos x="319" y="5"/>
                </a:cxn>
              </a:cxnLst>
              <a:rect l="0" t="0" r="r" b="b"/>
              <a:pathLst>
                <a:path w="960" h="230">
                  <a:moveTo>
                    <a:pt x="319" y="5"/>
                  </a:moveTo>
                  <a:cubicBezTo>
                    <a:pt x="320" y="5"/>
                    <a:pt x="321" y="5"/>
                    <a:pt x="322" y="5"/>
                  </a:cubicBezTo>
                  <a:cubicBezTo>
                    <a:pt x="371" y="2"/>
                    <a:pt x="423" y="0"/>
                    <a:pt x="479" y="0"/>
                  </a:cubicBezTo>
                  <a:cubicBezTo>
                    <a:pt x="537" y="0"/>
                    <a:pt x="591" y="2"/>
                    <a:pt x="641" y="5"/>
                  </a:cubicBezTo>
                  <a:cubicBezTo>
                    <a:pt x="641" y="5"/>
                    <a:pt x="641" y="5"/>
                    <a:pt x="641" y="5"/>
                  </a:cubicBezTo>
                  <a:cubicBezTo>
                    <a:pt x="642" y="5"/>
                    <a:pt x="642" y="5"/>
                    <a:pt x="643" y="5"/>
                  </a:cubicBezTo>
                  <a:cubicBezTo>
                    <a:pt x="714" y="9"/>
                    <a:pt x="779" y="17"/>
                    <a:pt x="836" y="27"/>
                  </a:cubicBezTo>
                  <a:cubicBezTo>
                    <a:pt x="862" y="32"/>
                    <a:pt x="884" y="37"/>
                    <a:pt x="903" y="43"/>
                  </a:cubicBezTo>
                  <a:cubicBezTo>
                    <a:pt x="911" y="57"/>
                    <a:pt x="918" y="71"/>
                    <a:pt x="925" y="86"/>
                  </a:cubicBezTo>
                  <a:cubicBezTo>
                    <a:pt x="931" y="101"/>
                    <a:pt x="936" y="117"/>
                    <a:pt x="941" y="132"/>
                  </a:cubicBezTo>
                  <a:cubicBezTo>
                    <a:pt x="941" y="133"/>
                    <a:pt x="942" y="134"/>
                    <a:pt x="942" y="134"/>
                  </a:cubicBezTo>
                  <a:cubicBezTo>
                    <a:pt x="951" y="165"/>
                    <a:pt x="957" y="197"/>
                    <a:pt x="960" y="230"/>
                  </a:cubicBezTo>
                  <a:cubicBezTo>
                    <a:pt x="938" y="221"/>
                    <a:pt x="891" y="215"/>
                    <a:pt x="820" y="209"/>
                  </a:cubicBezTo>
                  <a:cubicBezTo>
                    <a:pt x="799" y="207"/>
                    <a:pt x="777" y="206"/>
                    <a:pt x="754" y="205"/>
                  </a:cubicBezTo>
                  <a:cubicBezTo>
                    <a:pt x="733" y="204"/>
                    <a:pt x="710" y="203"/>
                    <a:pt x="687" y="202"/>
                  </a:cubicBezTo>
                  <a:cubicBezTo>
                    <a:pt x="678" y="202"/>
                    <a:pt x="678" y="202"/>
                    <a:pt x="678" y="202"/>
                  </a:cubicBezTo>
                  <a:cubicBezTo>
                    <a:pt x="639" y="200"/>
                    <a:pt x="600" y="198"/>
                    <a:pt x="558" y="198"/>
                  </a:cubicBezTo>
                  <a:cubicBezTo>
                    <a:pt x="395" y="198"/>
                    <a:pt x="395" y="198"/>
                    <a:pt x="395" y="198"/>
                  </a:cubicBezTo>
                  <a:cubicBezTo>
                    <a:pt x="357" y="199"/>
                    <a:pt x="320" y="200"/>
                    <a:pt x="284" y="202"/>
                  </a:cubicBezTo>
                  <a:cubicBezTo>
                    <a:pt x="272" y="202"/>
                    <a:pt x="272" y="202"/>
                    <a:pt x="272" y="202"/>
                  </a:cubicBezTo>
                  <a:cubicBezTo>
                    <a:pt x="249" y="203"/>
                    <a:pt x="227" y="204"/>
                    <a:pt x="205" y="205"/>
                  </a:cubicBezTo>
                  <a:cubicBezTo>
                    <a:pt x="182" y="206"/>
                    <a:pt x="161" y="207"/>
                    <a:pt x="140" y="209"/>
                  </a:cubicBezTo>
                  <a:cubicBezTo>
                    <a:pt x="72" y="214"/>
                    <a:pt x="27" y="221"/>
                    <a:pt x="3" y="229"/>
                  </a:cubicBezTo>
                  <a:cubicBezTo>
                    <a:pt x="4" y="229"/>
                    <a:pt x="4" y="229"/>
                    <a:pt x="3" y="229"/>
                  </a:cubicBezTo>
                  <a:cubicBezTo>
                    <a:pt x="0" y="230"/>
                    <a:pt x="0" y="230"/>
                    <a:pt x="0" y="230"/>
                  </a:cubicBezTo>
                  <a:cubicBezTo>
                    <a:pt x="2" y="197"/>
                    <a:pt x="8" y="165"/>
                    <a:pt x="17" y="135"/>
                  </a:cubicBezTo>
                  <a:cubicBezTo>
                    <a:pt x="17" y="134"/>
                    <a:pt x="17" y="133"/>
                    <a:pt x="18" y="133"/>
                  </a:cubicBezTo>
                  <a:cubicBezTo>
                    <a:pt x="22" y="117"/>
                    <a:pt x="28" y="101"/>
                    <a:pt x="35" y="86"/>
                  </a:cubicBezTo>
                  <a:cubicBezTo>
                    <a:pt x="41" y="71"/>
                    <a:pt x="48" y="57"/>
                    <a:pt x="56" y="42"/>
                  </a:cubicBezTo>
                  <a:cubicBezTo>
                    <a:pt x="74" y="37"/>
                    <a:pt x="97" y="32"/>
                    <a:pt x="122" y="27"/>
                  </a:cubicBezTo>
                  <a:cubicBezTo>
                    <a:pt x="180" y="17"/>
                    <a:pt x="245" y="9"/>
                    <a:pt x="318" y="5"/>
                  </a:cubicBezTo>
                  <a:cubicBezTo>
                    <a:pt x="318" y="5"/>
                    <a:pt x="319" y="5"/>
                    <a:pt x="319" y="5"/>
                  </a:cubicBezTo>
                  <a:close/>
                </a:path>
              </a:pathLst>
            </a:custGeom>
            <a:gradFill>
              <a:gsLst>
                <a:gs pos="0">
                  <a:schemeClr val="accent3">
                    <a:lumMod val="75000"/>
                  </a:schemeClr>
                </a:gs>
                <a:gs pos="50000">
                  <a:schemeClr val="accent3"/>
                </a:gs>
              </a:gsLst>
              <a:lin ang="0" scaled="0"/>
            </a:gra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155" name="Freeform 11"/>
            <p:cNvSpPr>
              <a:spLocks/>
            </p:cNvSpPr>
            <p:nvPr/>
          </p:nvSpPr>
          <p:spPr bwMode="auto">
            <a:xfrm rot="21578059">
              <a:off x="3071433" y="2614375"/>
              <a:ext cx="3009900" cy="215900"/>
            </a:xfrm>
            <a:custGeom>
              <a:avLst/>
              <a:gdLst/>
              <a:ahLst/>
              <a:cxnLst>
                <a:cxn ang="0">
                  <a:pos x="210" y="8"/>
                </a:cxn>
                <a:cxn ang="0">
                  <a:pos x="272" y="4"/>
                </a:cxn>
                <a:cxn ang="0">
                  <a:pos x="383" y="1"/>
                </a:cxn>
                <a:cxn ang="0">
                  <a:pos x="480" y="0"/>
                </a:cxn>
                <a:cxn ang="0">
                  <a:pos x="576" y="1"/>
                </a:cxn>
                <a:cxn ang="0">
                  <a:pos x="687" y="4"/>
                </a:cxn>
                <a:cxn ang="0">
                  <a:pos x="696" y="4"/>
                </a:cxn>
                <a:cxn ang="0">
                  <a:pos x="723" y="6"/>
                </a:cxn>
                <a:cxn ang="0">
                  <a:pos x="750" y="8"/>
                </a:cxn>
                <a:cxn ang="0">
                  <a:pos x="751" y="8"/>
                </a:cxn>
                <a:cxn ang="0">
                  <a:pos x="872" y="18"/>
                </a:cxn>
                <a:cxn ang="0">
                  <a:pos x="874" y="18"/>
                </a:cxn>
                <a:cxn ang="0">
                  <a:pos x="884" y="19"/>
                </a:cxn>
                <a:cxn ang="0">
                  <a:pos x="899" y="21"/>
                </a:cxn>
                <a:cxn ang="0">
                  <a:pos x="928" y="25"/>
                </a:cxn>
                <a:cxn ang="0">
                  <a:pos x="931" y="25"/>
                </a:cxn>
                <a:cxn ang="0">
                  <a:pos x="932" y="25"/>
                </a:cxn>
                <a:cxn ang="0">
                  <a:pos x="948" y="28"/>
                </a:cxn>
                <a:cxn ang="0">
                  <a:pos x="953" y="29"/>
                </a:cxn>
                <a:cxn ang="0">
                  <a:pos x="960" y="34"/>
                </a:cxn>
                <a:cxn ang="0">
                  <a:pos x="960" y="36"/>
                </a:cxn>
                <a:cxn ang="0">
                  <a:pos x="820" y="59"/>
                </a:cxn>
                <a:cxn ang="0">
                  <a:pos x="480" y="69"/>
                </a:cxn>
                <a:cxn ang="0">
                  <a:pos x="140" y="59"/>
                </a:cxn>
                <a:cxn ang="0">
                  <a:pos x="0" y="35"/>
                </a:cxn>
                <a:cxn ang="0">
                  <a:pos x="7" y="29"/>
                </a:cxn>
                <a:cxn ang="0">
                  <a:pos x="13" y="28"/>
                </a:cxn>
                <a:cxn ang="0">
                  <a:pos x="29" y="25"/>
                </a:cxn>
                <a:cxn ang="0">
                  <a:pos x="32" y="25"/>
                </a:cxn>
                <a:cxn ang="0">
                  <a:pos x="35" y="25"/>
                </a:cxn>
                <a:cxn ang="0">
                  <a:pos x="38" y="24"/>
                </a:cxn>
                <a:cxn ang="0">
                  <a:pos x="41" y="24"/>
                </a:cxn>
                <a:cxn ang="0">
                  <a:pos x="43" y="23"/>
                </a:cxn>
                <a:cxn ang="0">
                  <a:pos x="53" y="22"/>
                </a:cxn>
                <a:cxn ang="0">
                  <a:pos x="56" y="22"/>
                </a:cxn>
                <a:cxn ang="0">
                  <a:pos x="63" y="21"/>
                </a:cxn>
                <a:cxn ang="0">
                  <a:pos x="65" y="21"/>
                </a:cxn>
                <a:cxn ang="0">
                  <a:pos x="68" y="20"/>
                </a:cxn>
                <a:cxn ang="0">
                  <a:pos x="204" y="8"/>
                </a:cxn>
                <a:cxn ang="0">
                  <a:pos x="210" y="8"/>
                </a:cxn>
              </a:cxnLst>
              <a:rect l="0" t="0" r="r" b="b"/>
              <a:pathLst>
                <a:path w="960" h="69">
                  <a:moveTo>
                    <a:pt x="210" y="8"/>
                  </a:moveTo>
                  <a:cubicBezTo>
                    <a:pt x="230" y="6"/>
                    <a:pt x="251" y="5"/>
                    <a:pt x="272" y="4"/>
                  </a:cubicBezTo>
                  <a:cubicBezTo>
                    <a:pt x="383" y="1"/>
                    <a:pt x="383" y="1"/>
                    <a:pt x="383" y="1"/>
                  </a:cubicBezTo>
                  <a:cubicBezTo>
                    <a:pt x="414" y="1"/>
                    <a:pt x="446" y="0"/>
                    <a:pt x="480" y="0"/>
                  </a:cubicBezTo>
                  <a:cubicBezTo>
                    <a:pt x="513" y="0"/>
                    <a:pt x="545" y="1"/>
                    <a:pt x="576" y="1"/>
                  </a:cubicBezTo>
                  <a:cubicBezTo>
                    <a:pt x="687" y="4"/>
                    <a:pt x="687" y="4"/>
                    <a:pt x="687" y="4"/>
                  </a:cubicBezTo>
                  <a:cubicBezTo>
                    <a:pt x="690" y="4"/>
                    <a:pt x="693" y="4"/>
                    <a:pt x="696" y="4"/>
                  </a:cubicBezTo>
                  <a:cubicBezTo>
                    <a:pt x="723" y="6"/>
                    <a:pt x="723" y="6"/>
                    <a:pt x="723" y="6"/>
                  </a:cubicBezTo>
                  <a:cubicBezTo>
                    <a:pt x="732" y="6"/>
                    <a:pt x="741" y="7"/>
                    <a:pt x="750" y="8"/>
                  </a:cubicBezTo>
                  <a:cubicBezTo>
                    <a:pt x="750" y="8"/>
                    <a:pt x="751" y="8"/>
                    <a:pt x="751" y="8"/>
                  </a:cubicBezTo>
                  <a:cubicBezTo>
                    <a:pt x="872" y="18"/>
                    <a:pt x="872" y="18"/>
                    <a:pt x="872" y="18"/>
                  </a:cubicBezTo>
                  <a:cubicBezTo>
                    <a:pt x="872" y="18"/>
                    <a:pt x="873" y="18"/>
                    <a:pt x="874" y="18"/>
                  </a:cubicBezTo>
                  <a:cubicBezTo>
                    <a:pt x="877" y="19"/>
                    <a:pt x="880" y="19"/>
                    <a:pt x="884" y="19"/>
                  </a:cubicBezTo>
                  <a:cubicBezTo>
                    <a:pt x="889" y="20"/>
                    <a:pt x="894" y="20"/>
                    <a:pt x="899" y="21"/>
                  </a:cubicBezTo>
                  <a:cubicBezTo>
                    <a:pt x="909" y="22"/>
                    <a:pt x="918" y="24"/>
                    <a:pt x="928" y="25"/>
                  </a:cubicBezTo>
                  <a:cubicBezTo>
                    <a:pt x="929" y="25"/>
                    <a:pt x="930" y="25"/>
                    <a:pt x="931" y="25"/>
                  </a:cubicBezTo>
                  <a:cubicBezTo>
                    <a:pt x="931" y="25"/>
                    <a:pt x="931" y="25"/>
                    <a:pt x="932" y="25"/>
                  </a:cubicBezTo>
                  <a:cubicBezTo>
                    <a:pt x="948" y="28"/>
                    <a:pt x="948" y="28"/>
                    <a:pt x="948" y="28"/>
                  </a:cubicBezTo>
                  <a:cubicBezTo>
                    <a:pt x="949" y="28"/>
                    <a:pt x="951" y="28"/>
                    <a:pt x="953" y="29"/>
                  </a:cubicBezTo>
                  <a:cubicBezTo>
                    <a:pt x="957" y="30"/>
                    <a:pt x="959" y="32"/>
                    <a:pt x="960" y="34"/>
                  </a:cubicBezTo>
                  <a:cubicBezTo>
                    <a:pt x="960" y="34"/>
                    <a:pt x="960" y="35"/>
                    <a:pt x="960" y="36"/>
                  </a:cubicBezTo>
                  <a:cubicBezTo>
                    <a:pt x="957" y="45"/>
                    <a:pt x="910" y="53"/>
                    <a:pt x="820" y="59"/>
                  </a:cubicBezTo>
                  <a:cubicBezTo>
                    <a:pt x="726" y="66"/>
                    <a:pt x="613" y="69"/>
                    <a:pt x="480" y="69"/>
                  </a:cubicBezTo>
                  <a:cubicBezTo>
                    <a:pt x="347" y="69"/>
                    <a:pt x="234" y="66"/>
                    <a:pt x="140" y="59"/>
                  </a:cubicBezTo>
                  <a:cubicBezTo>
                    <a:pt x="47" y="52"/>
                    <a:pt x="0" y="44"/>
                    <a:pt x="0" y="35"/>
                  </a:cubicBezTo>
                  <a:cubicBezTo>
                    <a:pt x="0" y="33"/>
                    <a:pt x="2" y="31"/>
                    <a:pt x="7" y="29"/>
                  </a:cubicBezTo>
                  <a:cubicBezTo>
                    <a:pt x="9" y="28"/>
                    <a:pt x="11" y="28"/>
                    <a:pt x="13" y="28"/>
                  </a:cubicBezTo>
                  <a:cubicBezTo>
                    <a:pt x="29" y="25"/>
                    <a:pt x="29" y="25"/>
                    <a:pt x="29" y="25"/>
                  </a:cubicBezTo>
                  <a:cubicBezTo>
                    <a:pt x="30" y="25"/>
                    <a:pt x="31" y="25"/>
                    <a:pt x="32" y="25"/>
                  </a:cubicBezTo>
                  <a:cubicBezTo>
                    <a:pt x="33" y="25"/>
                    <a:pt x="34" y="25"/>
                    <a:pt x="35" y="25"/>
                  </a:cubicBezTo>
                  <a:cubicBezTo>
                    <a:pt x="36" y="24"/>
                    <a:pt x="37" y="24"/>
                    <a:pt x="38" y="24"/>
                  </a:cubicBezTo>
                  <a:cubicBezTo>
                    <a:pt x="39" y="24"/>
                    <a:pt x="40" y="24"/>
                    <a:pt x="41" y="24"/>
                  </a:cubicBezTo>
                  <a:cubicBezTo>
                    <a:pt x="41" y="24"/>
                    <a:pt x="42" y="23"/>
                    <a:pt x="43" y="23"/>
                  </a:cubicBezTo>
                  <a:cubicBezTo>
                    <a:pt x="46" y="23"/>
                    <a:pt x="50" y="23"/>
                    <a:pt x="53" y="22"/>
                  </a:cubicBezTo>
                  <a:cubicBezTo>
                    <a:pt x="54" y="22"/>
                    <a:pt x="55" y="22"/>
                    <a:pt x="56" y="22"/>
                  </a:cubicBezTo>
                  <a:cubicBezTo>
                    <a:pt x="58" y="21"/>
                    <a:pt x="60" y="21"/>
                    <a:pt x="63" y="21"/>
                  </a:cubicBezTo>
                  <a:cubicBezTo>
                    <a:pt x="64" y="21"/>
                    <a:pt x="65" y="21"/>
                    <a:pt x="65" y="21"/>
                  </a:cubicBezTo>
                  <a:cubicBezTo>
                    <a:pt x="66" y="20"/>
                    <a:pt x="67" y="20"/>
                    <a:pt x="68" y="20"/>
                  </a:cubicBezTo>
                  <a:cubicBezTo>
                    <a:pt x="204" y="8"/>
                    <a:pt x="204" y="8"/>
                    <a:pt x="204" y="8"/>
                  </a:cubicBezTo>
                  <a:cubicBezTo>
                    <a:pt x="206" y="8"/>
                    <a:pt x="208" y="8"/>
                    <a:pt x="210" y="8"/>
                  </a:cubicBezTo>
                  <a:close/>
                </a:path>
              </a:pathLst>
            </a:custGeom>
            <a:solidFill>
              <a:schemeClr val="accent3">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57" name="Group 56"/>
          <p:cNvGrpSpPr/>
          <p:nvPr/>
        </p:nvGrpSpPr>
        <p:grpSpPr>
          <a:xfrm>
            <a:off x="4546834" y="4840072"/>
            <a:ext cx="3253317" cy="1037157"/>
            <a:chOff x="3410125" y="3630054"/>
            <a:chExt cx="2439988" cy="777868"/>
          </a:xfrm>
        </p:grpSpPr>
        <p:sp>
          <p:nvSpPr>
            <p:cNvPr id="6151" name="Freeform 7"/>
            <p:cNvSpPr>
              <a:spLocks/>
            </p:cNvSpPr>
            <p:nvPr/>
          </p:nvSpPr>
          <p:spPr bwMode="auto">
            <a:xfrm rot="21578059">
              <a:off x="3415372" y="3849122"/>
              <a:ext cx="2433638" cy="558800"/>
            </a:xfrm>
            <a:custGeom>
              <a:avLst/>
              <a:gdLst/>
              <a:ahLst/>
              <a:cxnLst>
                <a:cxn ang="0">
                  <a:pos x="0" y="0"/>
                </a:cxn>
                <a:cxn ang="0">
                  <a:pos x="3" y="4"/>
                </a:cxn>
                <a:cxn ang="0">
                  <a:pos x="10" y="9"/>
                </a:cxn>
                <a:cxn ang="0">
                  <a:pos x="18" y="13"/>
                </a:cxn>
                <a:cxn ang="0">
                  <a:pos x="30" y="18"/>
                </a:cxn>
                <a:cxn ang="0">
                  <a:pos x="113" y="35"/>
                </a:cxn>
                <a:cxn ang="0">
                  <a:pos x="174" y="42"/>
                </a:cxn>
                <a:cxn ang="0">
                  <a:pos x="208" y="45"/>
                </a:cxn>
                <a:cxn ang="0">
                  <a:pos x="254" y="48"/>
                </a:cxn>
                <a:cxn ang="0">
                  <a:pos x="260" y="48"/>
                </a:cxn>
                <a:cxn ang="0">
                  <a:pos x="262" y="48"/>
                </a:cxn>
                <a:cxn ang="0">
                  <a:pos x="264" y="48"/>
                </a:cxn>
                <a:cxn ang="0">
                  <a:pos x="273" y="49"/>
                </a:cxn>
                <a:cxn ang="0">
                  <a:pos x="278" y="49"/>
                </a:cxn>
                <a:cxn ang="0">
                  <a:pos x="294" y="49"/>
                </a:cxn>
                <a:cxn ang="0">
                  <a:pos x="304" y="50"/>
                </a:cxn>
                <a:cxn ang="0">
                  <a:pos x="345" y="50"/>
                </a:cxn>
                <a:cxn ang="0">
                  <a:pos x="388" y="51"/>
                </a:cxn>
                <a:cxn ang="0">
                  <a:pos x="452" y="50"/>
                </a:cxn>
                <a:cxn ang="0">
                  <a:pos x="513" y="48"/>
                </a:cxn>
                <a:cxn ang="0">
                  <a:pos x="524" y="48"/>
                </a:cxn>
                <a:cxn ang="0">
                  <a:pos x="535" y="47"/>
                </a:cxn>
                <a:cxn ang="0">
                  <a:pos x="570" y="45"/>
                </a:cxn>
                <a:cxn ang="0">
                  <a:pos x="603" y="42"/>
                </a:cxn>
                <a:cxn ang="0">
                  <a:pos x="664" y="35"/>
                </a:cxn>
                <a:cxn ang="0">
                  <a:pos x="714" y="26"/>
                </a:cxn>
                <a:cxn ang="0">
                  <a:pos x="728" y="23"/>
                </a:cxn>
                <a:cxn ang="0">
                  <a:pos x="773" y="5"/>
                </a:cxn>
                <a:cxn ang="0">
                  <a:pos x="776" y="1"/>
                </a:cxn>
                <a:cxn ang="0">
                  <a:pos x="775" y="2"/>
                </a:cxn>
                <a:cxn ang="0">
                  <a:pos x="775" y="3"/>
                </a:cxn>
                <a:cxn ang="0">
                  <a:pos x="765" y="14"/>
                </a:cxn>
                <a:cxn ang="0">
                  <a:pos x="756" y="23"/>
                </a:cxn>
                <a:cxn ang="0">
                  <a:pos x="748" y="32"/>
                </a:cxn>
                <a:cxn ang="0">
                  <a:pos x="387" y="178"/>
                </a:cxn>
                <a:cxn ang="0">
                  <a:pos x="30" y="36"/>
                </a:cxn>
                <a:cxn ang="0">
                  <a:pos x="18" y="23"/>
                </a:cxn>
                <a:cxn ang="0">
                  <a:pos x="10" y="16"/>
                </a:cxn>
                <a:cxn ang="0">
                  <a:pos x="3" y="7"/>
                </a:cxn>
                <a:cxn ang="0">
                  <a:pos x="0" y="1"/>
                </a:cxn>
                <a:cxn ang="0">
                  <a:pos x="0" y="1"/>
                </a:cxn>
                <a:cxn ang="0">
                  <a:pos x="1" y="2"/>
                </a:cxn>
                <a:cxn ang="0">
                  <a:pos x="0" y="0"/>
                </a:cxn>
              </a:cxnLst>
              <a:rect l="0" t="0" r="r" b="b"/>
              <a:pathLst>
                <a:path w="776" h="178">
                  <a:moveTo>
                    <a:pt x="0" y="0"/>
                  </a:moveTo>
                  <a:cubicBezTo>
                    <a:pt x="2" y="2"/>
                    <a:pt x="3" y="4"/>
                    <a:pt x="3" y="4"/>
                  </a:cubicBezTo>
                  <a:cubicBezTo>
                    <a:pt x="5" y="6"/>
                    <a:pt x="7" y="8"/>
                    <a:pt x="10" y="9"/>
                  </a:cubicBezTo>
                  <a:cubicBezTo>
                    <a:pt x="13" y="11"/>
                    <a:pt x="15" y="12"/>
                    <a:pt x="18" y="13"/>
                  </a:cubicBezTo>
                  <a:cubicBezTo>
                    <a:pt x="22" y="15"/>
                    <a:pt x="26" y="16"/>
                    <a:pt x="30" y="18"/>
                  </a:cubicBezTo>
                  <a:cubicBezTo>
                    <a:pt x="49" y="24"/>
                    <a:pt x="77" y="30"/>
                    <a:pt x="113" y="35"/>
                  </a:cubicBezTo>
                  <a:cubicBezTo>
                    <a:pt x="132" y="38"/>
                    <a:pt x="152" y="40"/>
                    <a:pt x="174" y="42"/>
                  </a:cubicBezTo>
                  <a:cubicBezTo>
                    <a:pt x="185" y="43"/>
                    <a:pt x="196" y="44"/>
                    <a:pt x="208" y="45"/>
                  </a:cubicBezTo>
                  <a:cubicBezTo>
                    <a:pt x="223" y="46"/>
                    <a:pt x="238" y="47"/>
                    <a:pt x="254" y="48"/>
                  </a:cubicBezTo>
                  <a:cubicBezTo>
                    <a:pt x="256" y="48"/>
                    <a:pt x="258" y="48"/>
                    <a:pt x="260" y="48"/>
                  </a:cubicBezTo>
                  <a:cubicBezTo>
                    <a:pt x="260" y="48"/>
                    <a:pt x="261" y="48"/>
                    <a:pt x="262" y="48"/>
                  </a:cubicBezTo>
                  <a:cubicBezTo>
                    <a:pt x="263" y="48"/>
                    <a:pt x="263" y="48"/>
                    <a:pt x="264" y="48"/>
                  </a:cubicBezTo>
                  <a:cubicBezTo>
                    <a:pt x="268" y="49"/>
                    <a:pt x="271" y="49"/>
                    <a:pt x="273" y="49"/>
                  </a:cubicBezTo>
                  <a:cubicBezTo>
                    <a:pt x="275" y="49"/>
                    <a:pt x="277" y="49"/>
                    <a:pt x="278" y="49"/>
                  </a:cubicBezTo>
                  <a:cubicBezTo>
                    <a:pt x="294" y="49"/>
                    <a:pt x="294" y="49"/>
                    <a:pt x="294" y="49"/>
                  </a:cubicBezTo>
                  <a:cubicBezTo>
                    <a:pt x="297" y="49"/>
                    <a:pt x="301" y="50"/>
                    <a:pt x="304" y="50"/>
                  </a:cubicBezTo>
                  <a:cubicBezTo>
                    <a:pt x="345" y="50"/>
                    <a:pt x="345" y="50"/>
                    <a:pt x="345" y="50"/>
                  </a:cubicBezTo>
                  <a:cubicBezTo>
                    <a:pt x="359" y="51"/>
                    <a:pt x="374" y="51"/>
                    <a:pt x="388" y="51"/>
                  </a:cubicBezTo>
                  <a:cubicBezTo>
                    <a:pt x="410" y="51"/>
                    <a:pt x="431" y="51"/>
                    <a:pt x="452" y="50"/>
                  </a:cubicBezTo>
                  <a:cubicBezTo>
                    <a:pt x="513" y="48"/>
                    <a:pt x="513" y="48"/>
                    <a:pt x="513" y="48"/>
                  </a:cubicBezTo>
                  <a:cubicBezTo>
                    <a:pt x="517" y="48"/>
                    <a:pt x="521" y="48"/>
                    <a:pt x="524" y="48"/>
                  </a:cubicBezTo>
                  <a:cubicBezTo>
                    <a:pt x="528" y="47"/>
                    <a:pt x="531" y="47"/>
                    <a:pt x="535" y="47"/>
                  </a:cubicBezTo>
                  <a:cubicBezTo>
                    <a:pt x="547" y="46"/>
                    <a:pt x="559" y="46"/>
                    <a:pt x="570" y="45"/>
                  </a:cubicBezTo>
                  <a:cubicBezTo>
                    <a:pt x="582" y="44"/>
                    <a:pt x="592" y="43"/>
                    <a:pt x="603" y="42"/>
                  </a:cubicBezTo>
                  <a:cubicBezTo>
                    <a:pt x="624" y="40"/>
                    <a:pt x="645" y="37"/>
                    <a:pt x="664" y="35"/>
                  </a:cubicBezTo>
                  <a:cubicBezTo>
                    <a:pt x="683" y="32"/>
                    <a:pt x="700" y="29"/>
                    <a:pt x="714" y="26"/>
                  </a:cubicBezTo>
                  <a:cubicBezTo>
                    <a:pt x="719" y="25"/>
                    <a:pt x="723" y="24"/>
                    <a:pt x="728" y="23"/>
                  </a:cubicBezTo>
                  <a:cubicBezTo>
                    <a:pt x="750" y="17"/>
                    <a:pt x="765" y="11"/>
                    <a:pt x="773" y="5"/>
                  </a:cubicBezTo>
                  <a:cubicBezTo>
                    <a:pt x="774" y="4"/>
                    <a:pt x="775" y="2"/>
                    <a:pt x="776" y="1"/>
                  </a:cubicBezTo>
                  <a:cubicBezTo>
                    <a:pt x="775" y="2"/>
                    <a:pt x="775" y="2"/>
                    <a:pt x="775" y="2"/>
                  </a:cubicBezTo>
                  <a:cubicBezTo>
                    <a:pt x="775" y="3"/>
                    <a:pt x="775" y="3"/>
                    <a:pt x="775" y="3"/>
                  </a:cubicBezTo>
                  <a:cubicBezTo>
                    <a:pt x="773" y="6"/>
                    <a:pt x="769" y="9"/>
                    <a:pt x="765" y="14"/>
                  </a:cubicBezTo>
                  <a:cubicBezTo>
                    <a:pt x="762" y="17"/>
                    <a:pt x="759" y="20"/>
                    <a:pt x="756" y="23"/>
                  </a:cubicBezTo>
                  <a:cubicBezTo>
                    <a:pt x="753" y="26"/>
                    <a:pt x="750" y="29"/>
                    <a:pt x="748" y="32"/>
                  </a:cubicBezTo>
                  <a:cubicBezTo>
                    <a:pt x="647" y="129"/>
                    <a:pt x="527" y="178"/>
                    <a:pt x="387" y="178"/>
                  </a:cubicBezTo>
                  <a:cubicBezTo>
                    <a:pt x="249" y="178"/>
                    <a:pt x="130" y="131"/>
                    <a:pt x="30" y="36"/>
                  </a:cubicBezTo>
                  <a:cubicBezTo>
                    <a:pt x="26" y="32"/>
                    <a:pt x="22" y="28"/>
                    <a:pt x="18" y="23"/>
                  </a:cubicBezTo>
                  <a:cubicBezTo>
                    <a:pt x="15" y="21"/>
                    <a:pt x="13" y="18"/>
                    <a:pt x="10" y="16"/>
                  </a:cubicBezTo>
                  <a:cubicBezTo>
                    <a:pt x="8" y="13"/>
                    <a:pt x="6" y="11"/>
                    <a:pt x="3" y="7"/>
                  </a:cubicBezTo>
                  <a:cubicBezTo>
                    <a:pt x="1" y="5"/>
                    <a:pt x="0" y="2"/>
                    <a:pt x="0" y="1"/>
                  </a:cubicBezTo>
                  <a:cubicBezTo>
                    <a:pt x="0" y="1"/>
                    <a:pt x="0" y="1"/>
                    <a:pt x="0" y="1"/>
                  </a:cubicBezTo>
                  <a:cubicBezTo>
                    <a:pt x="1" y="1"/>
                    <a:pt x="1" y="2"/>
                    <a:pt x="1" y="2"/>
                  </a:cubicBezTo>
                  <a:lnTo>
                    <a:pt x="0" y="0"/>
                  </a:lnTo>
                  <a:close/>
                </a:path>
              </a:pathLst>
            </a:custGeom>
            <a:gradFill>
              <a:gsLst>
                <a:gs pos="0">
                  <a:schemeClr val="accent1">
                    <a:lumMod val="75000"/>
                  </a:schemeClr>
                </a:gs>
                <a:gs pos="50000">
                  <a:schemeClr val="accent1"/>
                </a:gs>
              </a:gsLst>
              <a:lin ang="0" scaled="0"/>
            </a:gra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156" name="Freeform 12"/>
            <p:cNvSpPr>
              <a:spLocks/>
            </p:cNvSpPr>
            <p:nvPr/>
          </p:nvSpPr>
          <p:spPr bwMode="auto">
            <a:xfrm rot="21578059">
              <a:off x="3410125" y="3630054"/>
              <a:ext cx="2439988" cy="347663"/>
            </a:xfrm>
            <a:custGeom>
              <a:avLst/>
              <a:gdLst/>
              <a:ahLst/>
              <a:cxnLst>
                <a:cxn ang="0">
                  <a:pos x="1" y="60"/>
                </a:cxn>
                <a:cxn ang="0">
                  <a:pos x="2" y="61"/>
                </a:cxn>
                <a:cxn ang="0">
                  <a:pos x="1" y="61"/>
                </a:cxn>
                <a:cxn ang="0">
                  <a:pos x="1" y="60"/>
                </a:cxn>
                <a:cxn ang="0">
                  <a:pos x="1" y="60"/>
                </a:cxn>
                <a:cxn ang="0">
                  <a:pos x="1" y="59"/>
                </a:cxn>
                <a:cxn ang="0">
                  <a:pos x="1" y="59"/>
                </a:cxn>
                <a:cxn ang="0">
                  <a:pos x="0" y="56"/>
                </a:cxn>
                <a:cxn ang="0">
                  <a:pos x="4" y="47"/>
                </a:cxn>
                <a:cxn ang="0">
                  <a:pos x="32" y="33"/>
                </a:cxn>
                <a:cxn ang="0">
                  <a:pos x="114" y="16"/>
                </a:cxn>
                <a:cxn ang="0">
                  <a:pos x="116" y="16"/>
                </a:cxn>
                <a:cxn ang="0">
                  <a:pos x="213" y="5"/>
                </a:cxn>
                <a:cxn ang="0">
                  <a:pos x="214" y="5"/>
                </a:cxn>
                <a:cxn ang="0">
                  <a:pos x="216" y="5"/>
                </a:cxn>
                <a:cxn ang="0">
                  <a:pos x="389" y="0"/>
                </a:cxn>
                <a:cxn ang="0">
                  <a:pos x="563" y="5"/>
                </a:cxn>
                <a:cxn ang="0">
                  <a:pos x="564" y="6"/>
                </a:cxn>
                <a:cxn ang="0">
                  <a:pos x="566" y="6"/>
                </a:cxn>
                <a:cxn ang="0">
                  <a:pos x="663" y="16"/>
                </a:cxn>
                <a:cxn ang="0">
                  <a:pos x="665" y="16"/>
                </a:cxn>
                <a:cxn ang="0">
                  <a:pos x="729" y="28"/>
                </a:cxn>
                <a:cxn ang="0">
                  <a:pos x="778" y="56"/>
                </a:cxn>
                <a:cxn ang="0">
                  <a:pos x="776" y="62"/>
                </a:cxn>
                <a:cxn ang="0">
                  <a:pos x="777" y="61"/>
                </a:cxn>
                <a:cxn ang="0">
                  <a:pos x="774" y="65"/>
                </a:cxn>
                <a:cxn ang="0">
                  <a:pos x="729" y="83"/>
                </a:cxn>
                <a:cxn ang="0">
                  <a:pos x="665" y="95"/>
                </a:cxn>
                <a:cxn ang="0">
                  <a:pos x="604" y="102"/>
                </a:cxn>
                <a:cxn ang="0">
                  <a:pos x="571" y="105"/>
                </a:cxn>
                <a:cxn ang="0">
                  <a:pos x="536" y="107"/>
                </a:cxn>
                <a:cxn ang="0">
                  <a:pos x="526" y="108"/>
                </a:cxn>
                <a:cxn ang="0">
                  <a:pos x="514" y="108"/>
                </a:cxn>
                <a:cxn ang="0">
                  <a:pos x="453" y="110"/>
                </a:cxn>
                <a:cxn ang="0">
                  <a:pos x="389" y="111"/>
                </a:cxn>
                <a:cxn ang="0">
                  <a:pos x="346" y="111"/>
                </a:cxn>
                <a:cxn ang="0">
                  <a:pos x="305" y="110"/>
                </a:cxn>
                <a:cxn ang="0">
                  <a:pos x="295" y="110"/>
                </a:cxn>
                <a:cxn ang="0">
                  <a:pos x="279" y="109"/>
                </a:cxn>
                <a:cxn ang="0">
                  <a:pos x="274" y="109"/>
                </a:cxn>
                <a:cxn ang="0">
                  <a:pos x="265" y="108"/>
                </a:cxn>
                <a:cxn ang="0">
                  <a:pos x="263" y="108"/>
                </a:cxn>
                <a:cxn ang="0">
                  <a:pos x="255" y="108"/>
                </a:cxn>
                <a:cxn ang="0">
                  <a:pos x="209" y="105"/>
                </a:cxn>
                <a:cxn ang="0">
                  <a:pos x="175" y="102"/>
                </a:cxn>
                <a:cxn ang="0">
                  <a:pos x="114" y="95"/>
                </a:cxn>
                <a:cxn ang="0">
                  <a:pos x="32" y="78"/>
                </a:cxn>
                <a:cxn ang="0">
                  <a:pos x="11" y="70"/>
                </a:cxn>
                <a:cxn ang="0">
                  <a:pos x="4" y="64"/>
                </a:cxn>
                <a:cxn ang="0">
                  <a:pos x="1" y="60"/>
                </a:cxn>
              </a:cxnLst>
              <a:rect l="0" t="0" r="r" b="b"/>
              <a:pathLst>
                <a:path w="778" h="111">
                  <a:moveTo>
                    <a:pt x="1" y="60"/>
                  </a:moveTo>
                  <a:cubicBezTo>
                    <a:pt x="2" y="61"/>
                    <a:pt x="2" y="61"/>
                    <a:pt x="2" y="61"/>
                  </a:cubicBezTo>
                  <a:cubicBezTo>
                    <a:pt x="1" y="61"/>
                    <a:pt x="1" y="61"/>
                    <a:pt x="1" y="61"/>
                  </a:cubicBezTo>
                  <a:cubicBezTo>
                    <a:pt x="1" y="60"/>
                    <a:pt x="1" y="60"/>
                    <a:pt x="1" y="60"/>
                  </a:cubicBezTo>
                  <a:cubicBezTo>
                    <a:pt x="1" y="60"/>
                    <a:pt x="1" y="60"/>
                    <a:pt x="1" y="60"/>
                  </a:cubicBezTo>
                  <a:cubicBezTo>
                    <a:pt x="1" y="60"/>
                    <a:pt x="1" y="60"/>
                    <a:pt x="1" y="59"/>
                  </a:cubicBezTo>
                  <a:cubicBezTo>
                    <a:pt x="1" y="59"/>
                    <a:pt x="1" y="59"/>
                    <a:pt x="1" y="59"/>
                  </a:cubicBezTo>
                  <a:cubicBezTo>
                    <a:pt x="0" y="58"/>
                    <a:pt x="0" y="57"/>
                    <a:pt x="0" y="56"/>
                  </a:cubicBezTo>
                  <a:cubicBezTo>
                    <a:pt x="0" y="53"/>
                    <a:pt x="1" y="50"/>
                    <a:pt x="4" y="47"/>
                  </a:cubicBezTo>
                  <a:cubicBezTo>
                    <a:pt x="9" y="42"/>
                    <a:pt x="18" y="38"/>
                    <a:pt x="32" y="33"/>
                  </a:cubicBezTo>
                  <a:cubicBezTo>
                    <a:pt x="51" y="27"/>
                    <a:pt x="78" y="21"/>
                    <a:pt x="114" y="16"/>
                  </a:cubicBezTo>
                  <a:cubicBezTo>
                    <a:pt x="115" y="16"/>
                    <a:pt x="115" y="16"/>
                    <a:pt x="116" y="16"/>
                  </a:cubicBezTo>
                  <a:cubicBezTo>
                    <a:pt x="146" y="11"/>
                    <a:pt x="178" y="8"/>
                    <a:pt x="213" y="5"/>
                  </a:cubicBezTo>
                  <a:cubicBezTo>
                    <a:pt x="213" y="5"/>
                    <a:pt x="214" y="5"/>
                    <a:pt x="214" y="5"/>
                  </a:cubicBezTo>
                  <a:cubicBezTo>
                    <a:pt x="215" y="5"/>
                    <a:pt x="215" y="5"/>
                    <a:pt x="216" y="5"/>
                  </a:cubicBezTo>
                  <a:cubicBezTo>
                    <a:pt x="268" y="2"/>
                    <a:pt x="326" y="0"/>
                    <a:pt x="389" y="0"/>
                  </a:cubicBezTo>
                  <a:cubicBezTo>
                    <a:pt x="453" y="0"/>
                    <a:pt x="511" y="2"/>
                    <a:pt x="563" y="5"/>
                  </a:cubicBezTo>
                  <a:cubicBezTo>
                    <a:pt x="563" y="6"/>
                    <a:pt x="564" y="6"/>
                    <a:pt x="564" y="6"/>
                  </a:cubicBezTo>
                  <a:cubicBezTo>
                    <a:pt x="565" y="6"/>
                    <a:pt x="565" y="6"/>
                    <a:pt x="566" y="6"/>
                  </a:cubicBezTo>
                  <a:cubicBezTo>
                    <a:pt x="601" y="8"/>
                    <a:pt x="633" y="12"/>
                    <a:pt x="663" y="16"/>
                  </a:cubicBezTo>
                  <a:cubicBezTo>
                    <a:pt x="664" y="16"/>
                    <a:pt x="664" y="16"/>
                    <a:pt x="665" y="16"/>
                  </a:cubicBezTo>
                  <a:cubicBezTo>
                    <a:pt x="690" y="20"/>
                    <a:pt x="712" y="24"/>
                    <a:pt x="729" y="28"/>
                  </a:cubicBezTo>
                  <a:cubicBezTo>
                    <a:pt x="762" y="36"/>
                    <a:pt x="778" y="46"/>
                    <a:pt x="778" y="56"/>
                  </a:cubicBezTo>
                  <a:cubicBezTo>
                    <a:pt x="778" y="57"/>
                    <a:pt x="778" y="60"/>
                    <a:pt x="776" y="62"/>
                  </a:cubicBezTo>
                  <a:cubicBezTo>
                    <a:pt x="777" y="61"/>
                    <a:pt x="777" y="61"/>
                    <a:pt x="777" y="61"/>
                  </a:cubicBezTo>
                  <a:cubicBezTo>
                    <a:pt x="776" y="62"/>
                    <a:pt x="775" y="64"/>
                    <a:pt x="774" y="65"/>
                  </a:cubicBezTo>
                  <a:cubicBezTo>
                    <a:pt x="766" y="71"/>
                    <a:pt x="751" y="78"/>
                    <a:pt x="729" y="83"/>
                  </a:cubicBezTo>
                  <a:cubicBezTo>
                    <a:pt x="712" y="87"/>
                    <a:pt x="690" y="91"/>
                    <a:pt x="665" y="95"/>
                  </a:cubicBezTo>
                  <a:cubicBezTo>
                    <a:pt x="646" y="98"/>
                    <a:pt x="625" y="100"/>
                    <a:pt x="604" y="102"/>
                  </a:cubicBezTo>
                  <a:cubicBezTo>
                    <a:pt x="594" y="103"/>
                    <a:pt x="583" y="104"/>
                    <a:pt x="571" y="105"/>
                  </a:cubicBezTo>
                  <a:cubicBezTo>
                    <a:pt x="560" y="106"/>
                    <a:pt x="548" y="107"/>
                    <a:pt x="536" y="107"/>
                  </a:cubicBezTo>
                  <a:cubicBezTo>
                    <a:pt x="532" y="108"/>
                    <a:pt x="529" y="108"/>
                    <a:pt x="526" y="108"/>
                  </a:cubicBezTo>
                  <a:cubicBezTo>
                    <a:pt x="522" y="108"/>
                    <a:pt x="518" y="108"/>
                    <a:pt x="514" y="108"/>
                  </a:cubicBezTo>
                  <a:cubicBezTo>
                    <a:pt x="453" y="110"/>
                    <a:pt x="453" y="110"/>
                    <a:pt x="453" y="110"/>
                  </a:cubicBezTo>
                  <a:cubicBezTo>
                    <a:pt x="432" y="111"/>
                    <a:pt x="411" y="111"/>
                    <a:pt x="389" y="111"/>
                  </a:cubicBezTo>
                  <a:cubicBezTo>
                    <a:pt x="375" y="111"/>
                    <a:pt x="360" y="111"/>
                    <a:pt x="346" y="111"/>
                  </a:cubicBezTo>
                  <a:cubicBezTo>
                    <a:pt x="305" y="110"/>
                    <a:pt x="305" y="110"/>
                    <a:pt x="305" y="110"/>
                  </a:cubicBezTo>
                  <a:cubicBezTo>
                    <a:pt x="302" y="110"/>
                    <a:pt x="298" y="110"/>
                    <a:pt x="295" y="110"/>
                  </a:cubicBezTo>
                  <a:cubicBezTo>
                    <a:pt x="279" y="109"/>
                    <a:pt x="279" y="109"/>
                    <a:pt x="279" y="109"/>
                  </a:cubicBezTo>
                  <a:cubicBezTo>
                    <a:pt x="278" y="109"/>
                    <a:pt x="276" y="109"/>
                    <a:pt x="274" y="109"/>
                  </a:cubicBezTo>
                  <a:cubicBezTo>
                    <a:pt x="272" y="109"/>
                    <a:pt x="269" y="109"/>
                    <a:pt x="265" y="108"/>
                  </a:cubicBezTo>
                  <a:cubicBezTo>
                    <a:pt x="264" y="108"/>
                    <a:pt x="264" y="108"/>
                    <a:pt x="263" y="108"/>
                  </a:cubicBezTo>
                  <a:cubicBezTo>
                    <a:pt x="260" y="108"/>
                    <a:pt x="257" y="108"/>
                    <a:pt x="255" y="108"/>
                  </a:cubicBezTo>
                  <a:cubicBezTo>
                    <a:pt x="239" y="107"/>
                    <a:pt x="224" y="106"/>
                    <a:pt x="209" y="105"/>
                  </a:cubicBezTo>
                  <a:cubicBezTo>
                    <a:pt x="197" y="104"/>
                    <a:pt x="186" y="103"/>
                    <a:pt x="175" y="102"/>
                  </a:cubicBezTo>
                  <a:cubicBezTo>
                    <a:pt x="153" y="100"/>
                    <a:pt x="133" y="98"/>
                    <a:pt x="114" y="95"/>
                  </a:cubicBezTo>
                  <a:cubicBezTo>
                    <a:pt x="78" y="90"/>
                    <a:pt x="51" y="84"/>
                    <a:pt x="32" y="78"/>
                  </a:cubicBezTo>
                  <a:cubicBezTo>
                    <a:pt x="23" y="75"/>
                    <a:pt x="16" y="72"/>
                    <a:pt x="11" y="70"/>
                  </a:cubicBezTo>
                  <a:cubicBezTo>
                    <a:pt x="8" y="68"/>
                    <a:pt x="6" y="66"/>
                    <a:pt x="4" y="64"/>
                  </a:cubicBezTo>
                  <a:cubicBezTo>
                    <a:pt x="4" y="64"/>
                    <a:pt x="3" y="62"/>
                    <a:pt x="1" y="60"/>
                  </a:cubicBez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61" name="Group 59"/>
          <p:cNvGrpSpPr/>
          <p:nvPr/>
        </p:nvGrpSpPr>
        <p:grpSpPr>
          <a:xfrm>
            <a:off x="949775" y="1304895"/>
            <a:ext cx="3034927" cy="894966"/>
            <a:chOff x="7154104" y="3244276"/>
            <a:chExt cx="2276195" cy="671224"/>
          </a:xfrm>
        </p:grpSpPr>
        <p:sp>
          <p:nvSpPr>
            <p:cNvPr id="62" name="TextBox 61"/>
            <p:cNvSpPr txBox="1"/>
            <p:nvPr/>
          </p:nvSpPr>
          <p:spPr>
            <a:xfrm>
              <a:off x="7154105" y="3453979"/>
              <a:ext cx="2276194" cy="461521"/>
            </a:xfrm>
            <a:prstGeom prst="rect">
              <a:avLst/>
            </a:prstGeom>
            <a:noFill/>
          </p:spPr>
          <p:txBody>
            <a:bodyPr wrap="square" lIns="0" tIns="0" rIns="0" bIns="0" rtlCol="0">
              <a:spAutoFit/>
            </a:bodyPr>
            <a:lstStyle/>
            <a:p>
              <a:pPr defTabSz="1219170">
                <a:spcBef>
                  <a:spcPct val="20000"/>
                </a:spcBef>
                <a:defRPr/>
              </a:pPr>
              <a:r>
                <a:rPr lang="en-US" sz="1333" dirty="0">
                  <a:cs typeface="+mn-ea"/>
                  <a:sym typeface="+mn-lt"/>
                </a:rPr>
                <a:t>There are many variations passages of lorem ipsum available  majority have suffered alteration .</a:t>
              </a:r>
            </a:p>
          </p:txBody>
        </p:sp>
        <p:sp>
          <p:nvSpPr>
            <p:cNvPr id="63" name="Rectangle 62"/>
            <p:cNvSpPr/>
            <p:nvPr/>
          </p:nvSpPr>
          <p:spPr>
            <a:xfrm>
              <a:off x="7154104" y="3244276"/>
              <a:ext cx="985846" cy="184666"/>
            </a:xfrm>
            <a:prstGeom prst="rect">
              <a:avLst/>
            </a:prstGeom>
          </p:spPr>
          <p:txBody>
            <a:bodyPr wrap="none" lIns="0" tIns="0" rIns="0" bIns="0">
              <a:spAutoFit/>
            </a:bodyPr>
            <a:lstStyle/>
            <a:p>
              <a:r>
                <a:rPr lang="en-US" sz="1600" b="1" dirty="0">
                  <a:solidFill>
                    <a:schemeClr val="accent4"/>
                  </a:solidFill>
                  <a:cs typeface="+mn-ea"/>
                  <a:sym typeface="+mn-lt"/>
                </a:rPr>
                <a:t>Keyword Here</a:t>
              </a:r>
            </a:p>
          </p:txBody>
        </p:sp>
      </p:grpSp>
      <p:grpSp>
        <p:nvGrpSpPr>
          <p:cNvPr id="64" name="Group 58"/>
          <p:cNvGrpSpPr/>
          <p:nvPr/>
        </p:nvGrpSpPr>
        <p:grpSpPr>
          <a:xfrm>
            <a:off x="833603" y="3519666"/>
            <a:ext cx="3034927" cy="907666"/>
            <a:chOff x="7174424" y="1381167"/>
            <a:chExt cx="2276195" cy="680749"/>
          </a:xfrm>
        </p:grpSpPr>
        <p:sp>
          <p:nvSpPr>
            <p:cNvPr id="65" name="TextBox 64"/>
            <p:cNvSpPr txBox="1"/>
            <p:nvPr/>
          </p:nvSpPr>
          <p:spPr>
            <a:xfrm>
              <a:off x="7174424" y="1600395"/>
              <a:ext cx="2276195" cy="461521"/>
            </a:xfrm>
            <a:prstGeom prst="rect">
              <a:avLst/>
            </a:prstGeom>
            <a:noFill/>
          </p:spPr>
          <p:txBody>
            <a:bodyPr wrap="square" lIns="0" tIns="0" rIns="0" bIns="0" rtlCol="0">
              <a:spAutoFit/>
            </a:bodyPr>
            <a:lstStyle/>
            <a:p>
              <a:pPr defTabSz="1219170">
                <a:spcBef>
                  <a:spcPct val="20000"/>
                </a:spcBef>
                <a:defRPr/>
              </a:pPr>
              <a:r>
                <a:rPr lang="en-US" sz="1333" dirty="0">
                  <a:cs typeface="+mn-ea"/>
                  <a:sym typeface="+mn-lt"/>
                </a:rPr>
                <a:t>There are many variations passages of lorem ipsum available  majority have suffered alteration .</a:t>
              </a:r>
            </a:p>
          </p:txBody>
        </p:sp>
        <p:sp>
          <p:nvSpPr>
            <p:cNvPr id="66" name="Rectangle 65"/>
            <p:cNvSpPr/>
            <p:nvPr/>
          </p:nvSpPr>
          <p:spPr>
            <a:xfrm>
              <a:off x="7174424" y="1381167"/>
              <a:ext cx="985846" cy="184666"/>
            </a:xfrm>
            <a:prstGeom prst="rect">
              <a:avLst/>
            </a:prstGeom>
          </p:spPr>
          <p:txBody>
            <a:bodyPr wrap="none" lIns="0" tIns="0" rIns="0" bIns="0">
              <a:spAutoFit/>
            </a:bodyPr>
            <a:lstStyle/>
            <a:p>
              <a:r>
                <a:rPr lang="en-US" sz="1600" b="1" dirty="0">
                  <a:solidFill>
                    <a:schemeClr val="accent2"/>
                  </a:solidFill>
                  <a:cs typeface="+mn-ea"/>
                  <a:sym typeface="+mn-lt"/>
                </a:rPr>
                <a:t>Keyword Here</a:t>
              </a:r>
            </a:p>
          </p:txBody>
        </p:sp>
      </p:grpSp>
      <p:grpSp>
        <p:nvGrpSpPr>
          <p:cNvPr id="67" name="Group 56"/>
          <p:cNvGrpSpPr/>
          <p:nvPr/>
        </p:nvGrpSpPr>
        <p:grpSpPr>
          <a:xfrm>
            <a:off x="8246661" y="1849569"/>
            <a:ext cx="3034928" cy="887956"/>
            <a:chOff x="-296510" y="1406858"/>
            <a:chExt cx="2276196" cy="665967"/>
          </a:xfrm>
        </p:grpSpPr>
        <p:sp>
          <p:nvSpPr>
            <p:cNvPr id="68" name="TextBox 67"/>
            <p:cNvSpPr txBox="1"/>
            <p:nvPr/>
          </p:nvSpPr>
          <p:spPr>
            <a:xfrm>
              <a:off x="-296510" y="1611304"/>
              <a:ext cx="2276196" cy="461521"/>
            </a:xfrm>
            <a:prstGeom prst="rect">
              <a:avLst/>
            </a:prstGeom>
            <a:noFill/>
          </p:spPr>
          <p:txBody>
            <a:bodyPr wrap="square" lIns="0" tIns="0" rIns="0" bIns="0" rtlCol="0">
              <a:spAutoFit/>
            </a:bodyPr>
            <a:lstStyle/>
            <a:p>
              <a:pPr algn="r" defTabSz="1219170">
                <a:spcBef>
                  <a:spcPct val="20000"/>
                </a:spcBef>
                <a:defRPr/>
              </a:pPr>
              <a:r>
                <a:rPr lang="en-US" sz="1333" dirty="0">
                  <a:cs typeface="+mn-ea"/>
                  <a:sym typeface="+mn-lt"/>
                </a:rPr>
                <a:t>There are many variations passages of lorem ipsum available  majority have suffered alteration </a:t>
              </a:r>
            </a:p>
          </p:txBody>
        </p:sp>
        <p:sp>
          <p:nvSpPr>
            <p:cNvPr id="69" name="Rectangle 68"/>
            <p:cNvSpPr/>
            <p:nvPr/>
          </p:nvSpPr>
          <p:spPr>
            <a:xfrm>
              <a:off x="993839" y="1406858"/>
              <a:ext cx="985847" cy="184666"/>
            </a:xfrm>
            <a:prstGeom prst="rect">
              <a:avLst/>
            </a:prstGeom>
          </p:spPr>
          <p:txBody>
            <a:bodyPr wrap="none" lIns="0" tIns="0" rIns="0" bIns="0">
              <a:spAutoFit/>
            </a:bodyPr>
            <a:lstStyle/>
            <a:p>
              <a:pPr algn="r"/>
              <a:r>
                <a:rPr lang="en-US" sz="1600" b="1" dirty="0">
                  <a:solidFill>
                    <a:schemeClr val="accent3"/>
                  </a:solidFill>
                  <a:cs typeface="+mn-ea"/>
                  <a:sym typeface="+mn-lt"/>
                </a:rPr>
                <a:t>Keyword Here</a:t>
              </a:r>
            </a:p>
          </p:txBody>
        </p:sp>
      </p:grpSp>
      <p:grpSp>
        <p:nvGrpSpPr>
          <p:cNvPr id="76" name="Group 56"/>
          <p:cNvGrpSpPr/>
          <p:nvPr/>
        </p:nvGrpSpPr>
        <p:grpSpPr>
          <a:xfrm>
            <a:off x="8246661" y="5324380"/>
            <a:ext cx="3034928" cy="869566"/>
            <a:chOff x="-296510" y="1420651"/>
            <a:chExt cx="2276196" cy="652174"/>
          </a:xfrm>
        </p:grpSpPr>
        <p:sp>
          <p:nvSpPr>
            <p:cNvPr id="77" name="TextBox 76"/>
            <p:cNvSpPr txBox="1"/>
            <p:nvPr/>
          </p:nvSpPr>
          <p:spPr>
            <a:xfrm>
              <a:off x="-296510" y="1611304"/>
              <a:ext cx="2276196" cy="461521"/>
            </a:xfrm>
            <a:prstGeom prst="rect">
              <a:avLst/>
            </a:prstGeom>
            <a:noFill/>
          </p:spPr>
          <p:txBody>
            <a:bodyPr wrap="square" lIns="0" tIns="0" rIns="0" bIns="0" rtlCol="0">
              <a:spAutoFit/>
            </a:bodyPr>
            <a:lstStyle/>
            <a:p>
              <a:pPr algn="r" defTabSz="1219170">
                <a:spcBef>
                  <a:spcPct val="20000"/>
                </a:spcBef>
                <a:defRPr/>
              </a:pPr>
              <a:r>
                <a:rPr lang="en-US" sz="1333" dirty="0">
                  <a:cs typeface="+mn-ea"/>
                  <a:sym typeface="+mn-lt"/>
                </a:rPr>
                <a:t>There are many variations passages of lorem ipsum available  majority have suffered alteration </a:t>
              </a:r>
            </a:p>
          </p:txBody>
        </p:sp>
        <p:sp>
          <p:nvSpPr>
            <p:cNvPr id="78" name="Rectangle 77"/>
            <p:cNvSpPr/>
            <p:nvPr/>
          </p:nvSpPr>
          <p:spPr>
            <a:xfrm>
              <a:off x="993839" y="1420651"/>
              <a:ext cx="985847" cy="184666"/>
            </a:xfrm>
            <a:prstGeom prst="rect">
              <a:avLst/>
            </a:prstGeom>
          </p:spPr>
          <p:txBody>
            <a:bodyPr wrap="none" lIns="0" tIns="0" rIns="0" bIns="0">
              <a:spAutoFit/>
            </a:bodyPr>
            <a:lstStyle/>
            <a:p>
              <a:pPr algn="r"/>
              <a:r>
                <a:rPr lang="en-US" sz="1600" b="1" dirty="0">
                  <a:solidFill>
                    <a:schemeClr val="accent1"/>
                  </a:solidFill>
                  <a:cs typeface="+mn-ea"/>
                  <a:sym typeface="+mn-lt"/>
                </a:rPr>
                <a:t>Keyword Here</a:t>
              </a:r>
            </a:p>
          </p:txBody>
        </p:sp>
      </p:grpSp>
      <p:grpSp>
        <p:nvGrpSpPr>
          <p:cNvPr id="79" name="Group 81"/>
          <p:cNvGrpSpPr/>
          <p:nvPr/>
        </p:nvGrpSpPr>
        <p:grpSpPr>
          <a:xfrm flipH="1" flipV="1">
            <a:off x="7497523" y="5493858"/>
            <a:ext cx="607004" cy="290343"/>
            <a:chOff x="3376482" y="1459073"/>
            <a:chExt cx="455253" cy="221445"/>
          </a:xfrm>
        </p:grpSpPr>
        <p:cxnSp>
          <p:nvCxnSpPr>
            <p:cNvPr id="80" name="Straight Connector 79"/>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137360" y="2953345"/>
            <a:ext cx="3234912" cy="91752"/>
            <a:chOff x="6103020" y="2215009"/>
            <a:chExt cx="2426184" cy="68814"/>
          </a:xfrm>
        </p:grpSpPr>
        <p:cxnSp>
          <p:nvCxnSpPr>
            <p:cNvPr id="83" name="Straight Connector 82"/>
            <p:cNvCxnSpPr/>
            <p:nvPr/>
          </p:nvCxnSpPr>
          <p:spPr>
            <a:xfrm flipH="1">
              <a:off x="6295224" y="2215009"/>
              <a:ext cx="2233980" cy="894"/>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8427800">
              <a:off x="6103020" y="228382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5" name="Group 81"/>
          <p:cNvGrpSpPr/>
          <p:nvPr/>
        </p:nvGrpSpPr>
        <p:grpSpPr>
          <a:xfrm>
            <a:off x="4347495" y="1702254"/>
            <a:ext cx="607004" cy="290343"/>
            <a:chOff x="3376482" y="1459073"/>
            <a:chExt cx="455253" cy="221445"/>
          </a:xfrm>
        </p:grpSpPr>
        <p:cxnSp>
          <p:nvCxnSpPr>
            <p:cNvPr id="86" name="Straight Connector 85"/>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rot="10800000">
            <a:off x="872019" y="4504331"/>
            <a:ext cx="3234912" cy="91752"/>
            <a:chOff x="6103020" y="2215009"/>
            <a:chExt cx="2426184" cy="68814"/>
          </a:xfrm>
        </p:grpSpPr>
        <p:cxnSp>
          <p:nvCxnSpPr>
            <p:cNvPr id="91" name="Straight Connector 90"/>
            <p:cNvCxnSpPr/>
            <p:nvPr/>
          </p:nvCxnSpPr>
          <p:spPr>
            <a:xfrm flipH="1">
              <a:off x="6295224" y="2215009"/>
              <a:ext cx="2233980" cy="894"/>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8427800">
              <a:off x="6103020" y="228382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93" name="Freeform 52"/>
          <p:cNvSpPr>
            <a:spLocks noEditPoints="1"/>
          </p:cNvSpPr>
          <p:nvPr/>
        </p:nvSpPr>
        <p:spPr bwMode="auto">
          <a:xfrm>
            <a:off x="5924214" y="5410016"/>
            <a:ext cx="388909" cy="418413"/>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4" name="Freeform 107"/>
          <p:cNvSpPr>
            <a:spLocks noEditPoints="1"/>
          </p:cNvSpPr>
          <p:nvPr/>
        </p:nvSpPr>
        <p:spPr bwMode="auto">
          <a:xfrm>
            <a:off x="5861102" y="2841913"/>
            <a:ext cx="433853" cy="440007"/>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5" name="Freeform 86"/>
          <p:cNvSpPr>
            <a:spLocks noEditPoints="1"/>
          </p:cNvSpPr>
          <p:nvPr/>
        </p:nvSpPr>
        <p:spPr bwMode="auto">
          <a:xfrm>
            <a:off x="5911999" y="4036191"/>
            <a:ext cx="332060" cy="558700"/>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6" name="Freeform 152"/>
          <p:cNvSpPr>
            <a:spLocks noEditPoints="1"/>
          </p:cNvSpPr>
          <p:nvPr/>
        </p:nvSpPr>
        <p:spPr bwMode="auto">
          <a:xfrm>
            <a:off x="5875554" y="1775024"/>
            <a:ext cx="404949" cy="37422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7" name="Text Placeholder 3"/>
          <p:cNvSpPr txBox="1">
            <a:spLocks/>
          </p:cNvSpPr>
          <p:nvPr/>
        </p:nvSpPr>
        <p:spPr>
          <a:xfrm>
            <a:off x="10539932" y="4856792"/>
            <a:ext cx="66043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accent1"/>
                </a:solidFill>
                <a:cs typeface="+mn-ea"/>
                <a:sym typeface="+mn-lt"/>
              </a:rPr>
              <a:t>25%</a:t>
            </a:r>
          </a:p>
        </p:txBody>
      </p:sp>
      <p:sp>
        <p:nvSpPr>
          <p:cNvPr id="98" name="Text Placeholder 3"/>
          <p:cNvSpPr txBox="1">
            <a:spLocks/>
          </p:cNvSpPr>
          <p:nvPr/>
        </p:nvSpPr>
        <p:spPr>
          <a:xfrm>
            <a:off x="1053022" y="2245275"/>
            <a:ext cx="66043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accent4"/>
                </a:solidFill>
                <a:cs typeface="+mn-ea"/>
                <a:sym typeface="+mn-lt"/>
              </a:rPr>
              <a:t>90%</a:t>
            </a:r>
          </a:p>
        </p:txBody>
      </p:sp>
      <p:sp>
        <p:nvSpPr>
          <p:cNvPr id="99" name="Text Placeholder 3"/>
          <p:cNvSpPr txBox="1">
            <a:spLocks/>
          </p:cNvSpPr>
          <p:nvPr/>
        </p:nvSpPr>
        <p:spPr>
          <a:xfrm>
            <a:off x="914823" y="4756904"/>
            <a:ext cx="66043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accent2"/>
                </a:solidFill>
                <a:cs typeface="+mn-ea"/>
                <a:sym typeface="+mn-lt"/>
              </a:rPr>
              <a:t>50%</a:t>
            </a:r>
          </a:p>
        </p:txBody>
      </p:sp>
      <p:sp>
        <p:nvSpPr>
          <p:cNvPr id="100" name="Text Placeholder 3"/>
          <p:cNvSpPr txBox="1">
            <a:spLocks/>
          </p:cNvSpPr>
          <p:nvPr/>
        </p:nvSpPr>
        <p:spPr>
          <a:xfrm>
            <a:off x="10654188" y="3027223"/>
            <a:ext cx="660437" cy="492443"/>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200" dirty="0">
                <a:solidFill>
                  <a:schemeClr val="accent3"/>
                </a:solidFill>
                <a:cs typeface="+mn-ea"/>
                <a:sym typeface="+mn-lt"/>
              </a:rPr>
              <a:t>75%</a:t>
            </a:r>
          </a:p>
        </p:txBody>
      </p:sp>
    </p:spTree>
    <p:extLst>
      <p:ext uri="{BB962C8B-B14F-4D97-AF65-F5344CB8AC3E}">
        <p14:creationId xmlns:p14="http://schemas.microsoft.com/office/powerpoint/2010/main" val="1710877111"/>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93"/>
                                        </p:tgtEl>
                                        <p:attrNameLst>
                                          <p:attrName>style.visibility</p:attrName>
                                        </p:attrNameLst>
                                      </p:cBhvr>
                                      <p:to>
                                        <p:strVal val="visible"/>
                                      </p:to>
                                    </p:set>
                                    <p:anim calcmode="lin" valueType="num">
                                      <p:cBhvr>
                                        <p:cTn id="12" dur="500" fill="hold"/>
                                        <p:tgtEl>
                                          <p:spTgt spid="93"/>
                                        </p:tgtEl>
                                        <p:attrNameLst>
                                          <p:attrName>ppt_w</p:attrName>
                                        </p:attrNameLst>
                                      </p:cBhvr>
                                      <p:tavLst>
                                        <p:tav tm="0">
                                          <p:val>
                                            <p:fltVal val="0"/>
                                          </p:val>
                                        </p:tav>
                                        <p:tav tm="100000">
                                          <p:val>
                                            <p:strVal val="#ppt_w"/>
                                          </p:val>
                                        </p:tav>
                                      </p:tavLst>
                                    </p:anim>
                                    <p:anim calcmode="lin" valueType="num">
                                      <p:cBhvr>
                                        <p:cTn id="13" dur="500" fill="hold"/>
                                        <p:tgtEl>
                                          <p:spTgt spid="93"/>
                                        </p:tgtEl>
                                        <p:attrNameLst>
                                          <p:attrName>ppt_h</p:attrName>
                                        </p:attrNameLst>
                                      </p:cBhvr>
                                      <p:tavLst>
                                        <p:tav tm="0">
                                          <p:val>
                                            <p:fltVal val="0"/>
                                          </p:val>
                                        </p:tav>
                                        <p:tav tm="100000">
                                          <p:val>
                                            <p:strVal val="#ppt_h"/>
                                          </p:val>
                                        </p:tav>
                                      </p:tavLst>
                                    </p:anim>
                                    <p:animEffect transition="in" filter="fade">
                                      <p:cBhvr>
                                        <p:cTn id="14" dur="500"/>
                                        <p:tgtEl>
                                          <p:spTgt spid="93"/>
                                        </p:tgtEl>
                                      </p:cBhvr>
                                    </p:animEffect>
                                  </p:childTnLst>
                                </p:cTn>
                              </p:par>
                            </p:childTnLst>
                          </p:cTn>
                        </p:par>
                        <p:par>
                          <p:cTn id="15" fill="hold">
                            <p:stCondLst>
                              <p:cond delay="1000"/>
                            </p:stCondLst>
                            <p:childTnLst>
                              <p:par>
                                <p:cTn id="16" presetID="2" presetClass="entr" presetSubtype="2" accel="50000" decel="50000" fill="hold" grpId="0" nodeType="afterEffect">
                                  <p:stCondLst>
                                    <p:cond delay="0"/>
                                  </p:stCondLst>
                                  <p:childTnLst>
                                    <p:set>
                                      <p:cBhvr>
                                        <p:cTn id="17" dur="1" fill="hold">
                                          <p:stCondLst>
                                            <p:cond delay="0"/>
                                          </p:stCondLst>
                                        </p:cTn>
                                        <p:tgtEl>
                                          <p:spTgt spid="6152"/>
                                        </p:tgtEl>
                                        <p:attrNameLst>
                                          <p:attrName>style.visibility</p:attrName>
                                        </p:attrNameLst>
                                      </p:cBhvr>
                                      <p:to>
                                        <p:strVal val="visible"/>
                                      </p:to>
                                    </p:set>
                                    <p:anim calcmode="lin" valueType="num">
                                      <p:cBhvr additive="base">
                                        <p:cTn id="18" dur="500" fill="hold"/>
                                        <p:tgtEl>
                                          <p:spTgt spid="6152"/>
                                        </p:tgtEl>
                                        <p:attrNameLst>
                                          <p:attrName>ppt_x</p:attrName>
                                        </p:attrNameLst>
                                      </p:cBhvr>
                                      <p:tavLst>
                                        <p:tav tm="0">
                                          <p:val>
                                            <p:strVal val="1+#ppt_w/2"/>
                                          </p:val>
                                        </p:tav>
                                        <p:tav tm="100000">
                                          <p:val>
                                            <p:strVal val="#ppt_x"/>
                                          </p:val>
                                        </p:tav>
                                      </p:tavLst>
                                    </p:anim>
                                    <p:anim calcmode="lin" valueType="num">
                                      <p:cBhvr additive="base">
                                        <p:cTn id="19" dur="500" fill="hold"/>
                                        <p:tgtEl>
                                          <p:spTgt spid="6152"/>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53" presetClass="entr" presetSubtype="0" fill="hold" grpId="0" nodeType="afterEffect">
                                  <p:stCondLst>
                                    <p:cond delay="0"/>
                                  </p:stCondLst>
                                  <p:childTnLst>
                                    <p:set>
                                      <p:cBhvr>
                                        <p:cTn id="22" dur="1" fill="hold">
                                          <p:stCondLst>
                                            <p:cond delay="0"/>
                                          </p:stCondLst>
                                        </p:cTn>
                                        <p:tgtEl>
                                          <p:spTgt spid="95"/>
                                        </p:tgtEl>
                                        <p:attrNameLst>
                                          <p:attrName>style.visibility</p:attrName>
                                        </p:attrNameLst>
                                      </p:cBhvr>
                                      <p:to>
                                        <p:strVal val="visible"/>
                                      </p:to>
                                    </p:set>
                                    <p:anim calcmode="lin" valueType="num">
                                      <p:cBhvr>
                                        <p:cTn id="23" dur="500" fill="hold"/>
                                        <p:tgtEl>
                                          <p:spTgt spid="95"/>
                                        </p:tgtEl>
                                        <p:attrNameLst>
                                          <p:attrName>ppt_w</p:attrName>
                                        </p:attrNameLst>
                                      </p:cBhvr>
                                      <p:tavLst>
                                        <p:tav tm="0">
                                          <p:val>
                                            <p:fltVal val="0"/>
                                          </p:val>
                                        </p:tav>
                                        <p:tav tm="100000">
                                          <p:val>
                                            <p:strVal val="#ppt_w"/>
                                          </p:val>
                                        </p:tav>
                                      </p:tavLst>
                                    </p:anim>
                                    <p:anim calcmode="lin" valueType="num">
                                      <p:cBhvr>
                                        <p:cTn id="24" dur="500" fill="hold"/>
                                        <p:tgtEl>
                                          <p:spTgt spid="95"/>
                                        </p:tgtEl>
                                        <p:attrNameLst>
                                          <p:attrName>ppt_h</p:attrName>
                                        </p:attrNameLst>
                                      </p:cBhvr>
                                      <p:tavLst>
                                        <p:tav tm="0">
                                          <p:val>
                                            <p:fltVal val="0"/>
                                          </p:val>
                                        </p:tav>
                                        <p:tav tm="100000">
                                          <p:val>
                                            <p:strVal val="#ppt_h"/>
                                          </p:val>
                                        </p:tav>
                                      </p:tavLst>
                                    </p:anim>
                                    <p:animEffect transition="in" filter="fade">
                                      <p:cBhvr>
                                        <p:cTn id="25" dur="500"/>
                                        <p:tgtEl>
                                          <p:spTgt spid="95"/>
                                        </p:tgtEl>
                                      </p:cBhvr>
                                    </p:animEffect>
                                  </p:childTnLst>
                                </p:cTn>
                              </p:par>
                            </p:childTnLst>
                          </p:cTn>
                        </p:par>
                        <p:par>
                          <p:cTn id="26" fill="hold">
                            <p:stCondLst>
                              <p:cond delay="2000"/>
                            </p:stCondLst>
                            <p:childTnLst>
                              <p:par>
                                <p:cTn id="27" presetID="2" presetClass="entr" presetSubtype="8" accel="50000" decel="50000"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0-#ppt_w/2"/>
                                          </p:val>
                                        </p:tav>
                                        <p:tav tm="100000">
                                          <p:val>
                                            <p:strVal val="#ppt_x"/>
                                          </p:val>
                                        </p:tav>
                                      </p:tavLst>
                                    </p:anim>
                                    <p:anim calcmode="lin" valueType="num">
                                      <p:cBhvr additive="base">
                                        <p:cTn id="30" dur="500" fill="hold"/>
                                        <p:tgtEl>
                                          <p:spTgt spid="56"/>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53"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 calcmode="lin" valueType="num">
                                      <p:cBhvr>
                                        <p:cTn id="34" dur="500" fill="hold"/>
                                        <p:tgtEl>
                                          <p:spTgt spid="94"/>
                                        </p:tgtEl>
                                        <p:attrNameLst>
                                          <p:attrName>ppt_w</p:attrName>
                                        </p:attrNameLst>
                                      </p:cBhvr>
                                      <p:tavLst>
                                        <p:tav tm="0">
                                          <p:val>
                                            <p:fltVal val="0"/>
                                          </p:val>
                                        </p:tav>
                                        <p:tav tm="100000">
                                          <p:val>
                                            <p:strVal val="#ppt_w"/>
                                          </p:val>
                                        </p:tav>
                                      </p:tavLst>
                                    </p:anim>
                                    <p:anim calcmode="lin" valueType="num">
                                      <p:cBhvr>
                                        <p:cTn id="35" dur="500" fill="hold"/>
                                        <p:tgtEl>
                                          <p:spTgt spid="94"/>
                                        </p:tgtEl>
                                        <p:attrNameLst>
                                          <p:attrName>ppt_h</p:attrName>
                                        </p:attrNameLst>
                                      </p:cBhvr>
                                      <p:tavLst>
                                        <p:tav tm="0">
                                          <p:val>
                                            <p:fltVal val="0"/>
                                          </p:val>
                                        </p:tav>
                                        <p:tav tm="100000">
                                          <p:val>
                                            <p:strVal val="#ppt_h"/>
                                          </p:val>
                                        </p:tav>
                                      </p:tavLst>
                                    </p:anim>
                                    <p:animEffect transition="in" filter="fade">
                                      <p:cBhvr>
                                        <p:cTn id="36" dur="500"/>
                                        <p:tgtEl>
                                          <p:spTgt spid="94"/>
                                        </p:tgtEl>
                                      </p:cBhvr>
                                    </p:animEffect>
                                  </p:childTnLst>
                                </p:cTn>
                              </p:par>
                            </p:childTnLst>
                          </p:cTn>
                        </p:par>
                        <p:par>
                          <p:cTn id="37" fill="hold">
                            <p:stCondLst>
                              <p:cond delay="3000"/>
                            </p:stCondLst>
                            <p:childTnLst>
                              <p:par>
                                <p:cTn id="38" presetID="2" presetClass="entr" presetSubtype="1" accel="50000" decel="50000"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additive="base">
                                        <p:cTn id="40" dur="500" fill="hold"/>
                                        <p:tgtEl>
                                          <p:spTgt spid="55"/>
                                        </p:tgtEl>
                                        <p:attrNameLst>
                                          <p:attrName>ppt_x</p:attrName>
                                        </p:attrNameLst>
                                      </p:cBhvr>
                                      <p:tavLst>
                                        <p:tav tm="0">
                                          <p:val>
                                            <p:strVal val="#ppt_x"/>
                                          </p:val>
                                        </p:tav>
                                        <p:tav tm="100000">
                                          <p:val>
                                            <p:strVal val="#ppt_x"/>
                                          </p:val>
                                        </p:tav>
                                      </p:tavLst>
                                    </p:anim>
                                    <p:anim calcmode="lin" valueType="num">
                                      <p:cBhvr additive="base">
                                        <p:cTn id="41" dur="500" fill="hold"/>
                                        <p:tgtEl>
                                          <p:spTgt spid="55"/>
                                        </p:tgtEl>
                                        <p:attrNameLst>
                                          <p:attrName>ppt_y</p:attrName>
                                        </p:attrNameLst>
                                      </p:cBhvr>
                                      <p:tavLst>
                                        <p:tav tm="0">
                                          <p:val>
                                            <p:strVal val="0-#ppt_h/2"/>
                                          </p:val>
                                        </p:tav>
                                        <p:tav tm="100000">
                                          <p:val>
                                            <p:strVal val="#ppt_y"/>
                                          </p:val>
                                        </p:tav>
                                      </p:tavLst>
                                    </p:anim>
                                  </p:childTnLst>
                                </p:cTn>
                              </p:par>
                            </p:childTnLst>
                          </p:cTn>
                        </p:par>
                        <p:par>
                          <p:cTn id="42" fill="hold">
                            <p:stCondLst>
                              <p:cond delay="3500"/>
                            </p:stCondLst>
                            <p:childTnLst>
                              <p:par>
                                <p:cTn id="43" presetID="53" presetClass="entr" presetSubtype="0" fill="hold" grpId="0" nodeType="afterEffect">
                                  <p:stCondLst>
                                    <p:cond delay="0"/>
                                  </p:stCondLst>
                                  <p:childTnLst>
                                    <p:set>
                                      <p:cBhvr>
                                        <p:cTn id="44" dur="1" fill="hold">
                                          <p:stCondLst>
                                            <p:cond delay="0"/>
                                          </p:stCondLst>
                                        </p:cTn>
                                        <p:tgtEl>
                                          <p:spTgt spid="96"/>
                                        </p:tgtEl>
                                        <p:attrNameLst>
                                          <p:attrName>style.visibility</p:attrName>
                                        </p:attrNameLst>
                                      </p:cBhvr>
                                      <p:to>
                                        <p:strVal val="visible"/>
                                      </p:to>
                                    </p:set>
                                    <p:anim calcmode="lin" valueType="num">
                                      <p:cBhvr>
                                        <p:cTn id="45" dur="500" fill="hold"/>
                                        <p:tgtEl>
                                          <p:spTgt spid="96"/>
                                        </p:tgtEl>
                                        <p:attrNameLst>
                                          <p:attrName>ppt_w</p:attrName>
                                        </p:attrNameLst>
                                      </p:cBhvr>
                                      <p:tavLst>
                                        <p:tav tm="0">
                                          <p:val>
                                            <p:fltVal val="0"/>
                                          </p:val>
                                        </p:tav>
                                        <p:tav tm="100000">
                                          <p:val>
                                            <p:strVal val="#ppt_w"/>
                                          </p:val>
                                        </p:tav>
                                      </p:tavLst>
                                    </p:anim>
                                    <p:anim calcmode="lin" valueType="num">
                                      <p:cBhvr>
                                        <p:cTn id="46" dur="500" fill="hold"/>
                                        <p:tgtEl>
                                          <p:spTgt spid="96"/>
                                        </p:tgtEl>
                                        <p:attrNameLst>
                                          <p:attrName>ppt_h</p:attrName>
                                        </p:attrNameLst>
                                      </p:cBhvr>
                                      <p:tavLst>
                                        <p:tav tm="0">
                                          <p:val>
                                            <p:fltVal val="0"/>
                                          </p:val>
                                        </p:tav>
                                        <p:tav tm="100000">
                                          <p:val>
                                            <p:strVal val="#ppt_h"/>
                                          </p:val>
                                        </p:tav>
                                      </p:tavLst>
                                    </p:anim>
                                    <p:animEffect transition="in" filter="fade">
                                      <p:cBhvr>
                                        <p:cTn id="47" dur="500"/>
                                        <p:tgtEl>
                                          <p:spTgt spid="96"/>
                                        </p:tgtEl>
                                      </p:cBhvr>
                                    </p:animEffect>
                                  </p:childTnLst>
                                </p:cTn>
                              </p:par>
                            </p:childTnLst>
                          </p:cTn>
                        </p:par>
                        <p:par>
                          <p:cTn id="48" fill="hold">
                            <p:stCondLst>
                              <p:cond delay="4000"/>
                            </p:stCondLst>
                            <p:childTnLst>
                              <p:par>
                                <p:cTn id="49" presetID="18" presetClass="entr" presetSubtype="6"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strips(downRight)">
                                      <p:cBhvr>
                                        <p:cTn id="51" dur="500"/>
                                        <p:tgtEl>
                                          <p:spTgt spid="79"/>
                                        </p:tgtEl>
                                      </p:cBhvr>
                                    </p:animEffect>
                                  </p:childTnLst>
                                </p:cTn>
                              </p:par>
                              <p:par>
                                <p:cTn id="52" presetID="2" presetClass="entr" presetSubtype="2" accel="50000" decel="50000" fill="hold" nodeType="withEffect">
                                  <p:stCondLst>
                                    <p:cond delay="0"/>
                                  </p:stCondLst>
                                  <p:childTnLst>
                                    <p:set>
                                      <p:cBhvr>
                                        <p:cTn id="53" dur="1" fill="hold">
                                          <p:stCondLst>
                                            <p:cond delay="0"/>
                                          </p:stCondLst>
                                        </p:cTn>
                                        <p:tgtEl>
                                          <p:spTgt spid="76"/>
                                        </p:tgtEl>
                                        <p:attrNameLst>
                                          <p:attrName>style.visibility</p:attrName>
                                        </p:attrNameLst>
                                      </p:cBhvr>
                                      <p:to>
                                        <p:strVal val="visible"/>
                                      </p:to>
                                    </p:set>
                                    <p:anim calcmode="lin" valueType="num">
                                      <p:cBhvr additive="base">
                                        <p:cTn id="54" dur="1000" fill="hold"/>
                                        <p:tgtEl>
                                          <p:spTgt spid="76"/>
                                        </p:tgtEl>
                                        <p:attrNameLst>
                                          <p:attrName>ppt_x</p:attrName>
                                        </p:attrNameLst>
                                      </p:cBhvr>
                                      <p:tavLst>
                                        <p:tav tm="0">
                                          <p:val>
                                            <p:strVal val="1+#ppt_w/2"/>
                                          </p:val>
                                        </p:tav>
                                        <p:tav tm="100000">
                                          <p:val>
                                            <p:strVal val="#ppt_x"/>
                                          </p:val>
                                        </p:tav>
                                      </p:tavLst>
                                    </p:anim>
                                    <p:anim calcmode="lin" valueType="num">
                                      <p:cBhvr additive="base">
                                        <p:cTn id="55" dur="1000" fill="hold"/>
                                        <p:tgtEl>
                                          <p:spTgt spid="76"/>
                                        </p:tgtEl>
                                        <p:attrNameLst>
                                          <p:attrName>ppt_y</p:attrName>
                                        </p:attrNameLst>
                                      </p:cBhvr>
                                      <p:tavLst>
                                        <p:tav tm="0">
                                          <p:val>
                                            <p:strVal val="#ppt_y"/>
                                          </p:val>
                                        </p:tav>
                                        <p:tav tm="100000">
                                          <p:val>
                                            <p:strVal val="#ppt_y"/>
                                          </p:val>
                                        </p:tav>
                                      </p:tavLst>
                                    </p:anim>
                                  </p:childTnLst>
                                </p:cTn>
                              </p:par>
                              <p:par>
                                <p:cTn id="56" presetID="53" presetClass="entr" presetSubtype="0" fill="hold" grpId="0" nodeType="withEffect">
                                  <p:stCondLst>
                                    <p:cond delay="0"/>
                                  </p:stCondLst>
                                  <p:childTnLst>
                                    <p:set>
                                      <p:cBhvr>
                                        <p:cTn id="57" dur="1" fill="hold">
                                          <p:stCondLst>
                                            <p:cond delay="0"/>
                                          </p:stCondLst>
                                        </p:cTn>
                                        <p:tgtEl>
                                          <p:spTgt spid="97"/>
                                        </p:tgtEl>
                                        <p:attrNameLst>
                                          <p:attrName>style.visibility</p:attrName>
                                        </p:attrNameLst>
                                      </p:cBhvr>
                                      <p:to>
                                        <p:strVal val="visible"/>
                                      </p:to>
                                    </p:set>
                                    <p:anim calcmode="lin" valueType="num">
                                      <p:cBhvr>
                                        <p:cTn id="58" dur="500" fill="hold"/>
                                        <p:tgtEl>
                                          <p:spTgt spid="97"/>
                                        </p:tgtEl>
                                        <p:attrNameLst>
                                          <p:attrName>ppt_w</p:attrName>
                                        </p:attrNameLst>
                                      </p:cBhvr>
                                      <p:tavLst>
                                        <p:tav tm="0">
                                          <p:val>
                                            <p:fltVal val="0"/>
                                          </p:val>
                                        </p:tav>
                                        <p:tav tm="100000">
                                          <p:val>
                                            <p:strVal val="#ppt_w"/>
                                          </p:val>
                                        </p:tav>
                                      </p:tavLst>
                                    </p:anim>
                                    <p:anim calcmode="lin" valueType="num">
                                      <p:cBhvr>
                                        <p:cTn id="59" dur="500" fill="hold"/>
                                        <p:tgtEl>
                                          <p:spTgt spid="97"/>
                                        </p:tgtEl>
                                        <p:attrNameLst>
                                          <p:attrName>ppt_h</p:attrName>
                                        </p:attrNameLst>
                                      </p:cBhvr>
                                      <p:tavLst>
                                        <p:tav tm="0">
                                          <p:val>
                                            <p:fltVal val="0"/>
                                          </p:val>
                                        </p:tav>
                                        <p:tav tm="100000">
                                          <p:val>
                                            <p:strVal val="#ppt_h"/>
                                          </p:val>
                                        </p:tav>
                                      </p:tavLst>
                                    </p:anim>
                                    <p:animEffect transition="in" filter="fade">
                                      <p:cBhvr>
                                        <p:cTn id="60" dur="500"/>
                                        <p:tgtEl>
                                          <p:spTgt spid="97"/>
                                        </p:tgtEl>
                                      </p:cBhvr>
                                    </p:animEffect>
                                  </p:childTnLst>
                                </p:cTn>
                              </p:par>
                            </p:childTnLst>
                          </p:cTn>
                        </p:par>
                        <p:par>
                          <p:cTn id="61" fill="hold">
                            <p:stCondLst>
                              <p:cond delay="5000"/>
                            </p:stCondLst>
                            <p:childTnLst>
                              <p:par>
                                <p:cTn id="62" presetID="18" presetClass="entr" presetSubtype="12" fill="hold" nodeType="after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strips(downLeft)">
                                      <p:cBhvr>
                                        <p:cTn id="64" dur="500"/>
                                        <p:tgtEl>
                                          <p:spTgt spid="90"/>
                                        </p:tgtEl>
                                      </p:cBhvr>
                                    </p:animEffect>
                                  </p:childTnLst>
                                </p:cTn>
                              </p:par>
                              <p:par>
                                <p:cTn id="65" presetID="2" presetClass="entr" presetSubtype="8" accel="50000" decel="5000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1000" fill="hold"/>
                                        <p:tgtEl>
                                          <p:spTgt spid="64"/>
                                        </p:tgtEl>
                                        <p:attrNameLst>
                                          <p:attrName>ppt_x</p:attrName>
                                        </p:attrNameLst>
                                      </p:cBhvr>
                                      <p:tavLst>
                                        <p:tav tm="0">
                                          <p:val>
                                            <p:strVal val="0-#ppt_w/2"/>
                                          </p:val>
                                        </p:tav>
                                        <p:tav tm="100000">
                                          <p:val>
                                            <p:strVal val="#ppt_x"/>
                                          </p:val>
                                        </p:tav>
                                      </p:tavLst>
                                    </p:anim>
                                    <p:anim calcmode="lin" valueType="num">
                                      <p:cBhvr additive="base">
                                        <p:cTn id="68" dur="1000" fill="hold"/>
                                        <p:tgtEl>
                                          <p:spTgt spid="64"/>
                                        </p:tgtEl>
                                        <p:attrNameLst>
                                          <p:attrName>ppt_y</p:attrName>
                                        </p:attrNameLst>
                                      </p:cBhvr>
                                      <p:tavLst>
                                        <p:tav tm="0">
                                          <p:val>
                                            <p:strVal val="#ppt_y"/>
                                          </p:val>
                                        </p:tav>
                                        <p:tav tm="100000">
                                          <p:val>
                                            <p:strVal val="#ppt_y"/>
                                          </p:val>
                                        </p:tav>
                                      </p:tavLst>
                                    </p:anim>
                                  </p:childTnLst>
                                </p:cTn>
                              </p:par>
                              <p:par>
                                <p:cTn id="69" presetID="53"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anim calcmode="lin" valueType="num">
                                      <p:cBhvr>
                                        <p:cTn id="71" dur="500" fill="hold"/>
                                        <p:tgtEl>
                                          <p:spTgt spid="99"/>
                                        </p:tgtEl>
                                        <p:attrNameLst>
                                          <p:attrName>ppt_w</p:attrName>
                                        </p:attrNameLst>
                                      </p:cBhvr>
                                      <p:tavLst>
                                        <p:tav tm="0">
                                          <p:val>
                                            <p:fltVal val="0"/>
                                          </p:val>
                                        </p:tav>
                                        <p:tav tm="100000">
                                          <p:val>
                                            <p:strVal val="#ppt_w"/>
                                          </p:val>
                                        </p:tav>
                                      </p:tavLst>
                                    </p:anim>
                                    <p:anim calcmode="lin" valueType="num">
                                      <p:cBhvr>
                                        <p:cTn id="72" dur="500" fill="hold"/>
                                        <p:tgtEl>
                                          <p:spTgt spid="99"/>
                                        </p:tgtEl>
                                        <p:attrNameLst>
                                          <p:attrName>ppt_h</p:attrName>
                                        </p:attrNameLst>
                                      </p:cBhvr>
                                      <p:tavLst>
                                        <p:tav tm="0">
                                          <p:val>
                                            <p:fltVal val="0"/>
                                          </p:val>
                                        </p:tav>
                                        <p:tav tm="100000">
                                          <p:val>
                                            <p:strVal val="#ppt_h"/>
                                          </p:val>
                                        </p:tav>
                                      </p:tavLst>
                                    </p:anim>
                                    <p:animEffect transition="in" filter="fade">
                                      <p:cBhvr>
                                        <p:cTn id="73" dur="500"/>
                                        <p:tgtEl>
                                          <p:spTgt spid="99"/>
                                        </p:tgtEl>
                                      </p:cBhvr>
                                    </p:animEffect>
                                  </p:childTnLst>
                                </p:cTn>
                              </p:par>
                            </p:childTnLst>
                          </p:cTn>
                        </p:par>
                        <p:par>
                          <p:cTn id="74" fill="hold">
                            <p:stCondLst>
                              <p:cond delay="6000"/>
                            </p:stCondLst>
                            <p:childTnLst>
                              <p:par>
                                <p:cTn id="75" presetID="18" presetClass="entr" presetSubtype="3" fill="hold" nodeType="after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strips(upRight)">
                                      <p:cBhvr>
                                        <p:cTn id="77" dur="500"/>
                                        <p:tgtEl>
                                          <p:spTgt spid="89"/>
                                        </p:tgtEl>
                                      </p:cBhvr>
                                    </p:animEffect>
                                  </p:childTnLst>
                                </p:cTn>
                              </p:par>
                              <p:par>
                                <p:cTn id="78" presetID="2" presetClass="entr" presetSubtype="2" accel="50000" decel="50000"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 calcmode="lin" valueType="num">
                                      <p:cBhvr additive="base">
                                        <p:cTn id="80" dur="1000" fill="hold"/>
                                        <p:tgtEl>
                                          <p:spTgt spid="67"/>
                                        </p:tgtEl>
                                        <p:attrNameLst>
                                          <p:attrName>ppt_x</p:attrName>
                                        </p:attrNameLst>
                                      </p:cBhvr>
                                      <p:tavLst>
                                        <p:tav tm="0">
                                          <p:val>
                                            <p:strVal val="1+#ppt_w/2"/>
                                          </p:val>
                                        </p:tav>
                                        <p:tav tm="100000">
                                          <p:val>
                                            <p:strVal val="#ppt_x"/>
                                          </p:val>
                                        </p:tav>
                                      </p:tavLst>
                                    </p:anim>
                                    <p:anim calcmode="lin" valueType="num">
                                      <p:cBhvr additive="base">
                                        <p:cTn id="81" dur="1000" fill="hold"/>
                                        <p:tgtEl>
                                          <p:spTgt spid="67"/>
                                        </p:tgtEl>
                                        <p:attrNameLst>
                                          <p:attrName>ppt_y</p:attrName>
                                        </p:attrNameLst>
                                      </p:cBhvr>
                                      <p:tavLst>
                                        <p:tav tm="0">
                                          <p:val>
                                            <p:strVal val="#ppt_y"/>
                                          </p:val>
                                        </p:tav>
                                        <p:tav tm="100000">
                                          <p:val>
                                            <p:strVal val="#ppt_y"/>
                                          </p:val>
                                        </p:tav>
                                      </p:tavLst>
                                    </p:anim>
                                  </p:childTnLst>
                                </p:cTn>
                              </p:par>
                              <p:par>
                                <p:cTn id="82" presetID="53" presetClass="entr" presetSubtype="0" fill="hold" grpId="0" nodeType="withEffect">
                                  <p:stCondLst>
                                    <p:cond delay="0"/>
                                  </p:stCondLst>
                                  <p:childTnLst>
                                    <p:set>
                                      <p:cBhvr>
                                        <p:cTn id="83" dur="1" fill="hold">
                                          <p:stCondLst>
                                            <p:cond delay="0"/>
                                          </p:stCondLst>
                                        </p:cTn>
                                        <p:tgtEl>
                                          <p:spTgt spid="100"/>
                                        </p:tgtEl>
                                        <p:attrNameLst>
                                          <p:attrName>style.visibility</p:attrName>
                                        </p:attrNameLst>
                                      </p:cBhvr>
                                      <p:to>
                                        <p:strVal val="visible"/>
                                      </p:to>
                                    </p:set>
                                    <p:anim calcmode="lin" valueType="num">
                                      <p:cBhvr>
                                        <p:cTn id="84" dur="500" fill="hold"/>
                                        <p:tgtEl>
                                          <p:spTgt spid="100"/>
                                        </p:tgtEl>
                                        <p:attrNameLst>
                                          <p:attrName>ppt_w</p:attrName>
                                        </p:attrNameLst>
                                      </p:cBhvr>
                                      <p:tavLst>
                                        <p:tav tm="0">
                                          <p:val>
                                            <p:fltVal val="0"/>
                                          </p:val>
                                        </p:tav>
                                        <p:tav tm="100000">
                                          <p:val>
                                            <p:strVal val="#ppt_w"/>
                                          </p:val>
                                        </p:tav>
                                      </p:tavLst>
                                    </p:anim>
                                    <p:anim calcmode="lin" valueType="num">
                                      <p:cBhvr>
                                        <p:cTn id="85" dur="500" fill="hold"/>
                                        <p:tgtEl>
                                          <p:spTgt spid="100"/>
                                        </p:tgtEl>
                                        <p:attrNameLst>
                                          <p:attrName>ppt_h</p:attrName>
                                        </p:attrNameLst>
                                      </p:cBhvr>
                                      <p:tavLst>
                                        <p:tav tm="0">
                                          <p:val>
                                            <p:fltVal val="0"/>
                                          </p:val>
                                        </p:tav>
                                        <p:tav tm="100000">
                                          <p:val>
                                            <p:strVal val="#ppt_h"/>
                                          </p:val>
                                        </p:tav>
                                      </p:tavLst>
                                    </p:anim>
                                    <p:animEffect transition="in" filter="fade">
                                      <p:cBhvr>
                                        <p:cTn id="86" dur="500"/>
                                        <p:tgtEl>
                                          <p:spTgt spid="100"/>
                                        </p:tgtEl>
                                      </p:cBhvr>
                                    </p:animEffect>
                                  </p:childTnLst>
                                </p:cTn>
                              </p:par>
                            </p:childTnLst>
                          </p:cTn>
                        </p:par>
                        <p:par>
                          <p:cTn id="87" fill="hold">
                            <p:stCondLst>
                              <p:cond delay="7000"/>
                            </p:stCondLst>
                            <p:childTnLst>
                              <p:par>
                                <p:cTn id="88" presetID="18" presetClass="entr" presetSubtype="9" fill="hold" nodeType="afterEffect">
                                  <p:stCondLst>
                                    <p:cond delay="0"/>
                                  </p:stCondLst>
                                  <p:childTnLst>
                                    <p:set>
                                      <p:cBhvr>
                                        <p:cTn id="89" dur="1" fill="hold">
                                          <p:stCondLst>
                                            <p:cond delay="0"/>
                                          </p:stCondLst>
                                        </p:cTn>
                                        <p:tgtEl>
                                          <p:spTgt spid="85"/>
                                        </p:tgtEl>
                                        <p:attrNameLst>
                                          <p:attrName>style.visibility</p:attrName>
                                        </p:attrNameLst>
                                      </p:cBhvr>
                                      <p:to>
                                        <p:strVal val="visible"/>
                                      </p:to>
                                    </p:set>
                                    <p:animEffect transition="in" filter="strips(upLeft)">
                                      <p:cBhvr>
                                        <p:cTn id="90" dur="500"/>
                                        <p:tgtEl>
                                          <p:spTgt spid="85"/>
                                        </p:tgtEl>
                                      </p:cBhvr>
                                    </p:animEffect>
                                  </p:childTnLst>
                                </p:cTn>
                              </p:par>
                              <p:par>
                                <p:cTn id="91" presetID="2" presetClass="entr" presetSubtype="8" accel="50000" decel="50000" fill="hold" nodeType="withEffect">
                                  <p:stCondLst>
                                    <p:cond delay="0"/>
                                  </p:stCondLst>
                                  <p:childTnLst>
                                    <p:set>
                                      <p:cBhvr>
                                        <p:cTn id="92" dur="1" fill="hold">
                                          <p:stCondLst>
                                            <p:cond delay="0"/>
                                          </p:stCondLst>
                                        </p:cTn>
                                        <p:tgtEl>
                                          <p:spTgt spid="61"/>
                                        </p:tgtEl>
                                        <p:attrNameLst>
                                          <p:attrName>style.visibility</p:attrName>
                                        </p:attrNameLst>
                                      </p:cBhvr>
                                      <p:to>
                                        <p:strVal val="visible"/>
                                      </p:to>
                                    </p:set>
                                    <p:anim calcmode="lin" valueType="num">
                                      <p:cBhvr additive="base">
                                        <p:cTn id="93" dur="1000" fill="hold"/>
                                        <p:tgtEl>
                                          <p:spTgt spid="61"/>
                                        </p:tgtEl>
                                        <p:attrNameLst>
                                          <p:attrName>ppt_x</p:attrName>
                                        </p:attrNameLst>
                                      </p:cBhvr>
                                      <p:tavLst>
                                        <p:tav tm="0">
                                          <p:val>
                                            <p:strVal val="0-#ppt_w/2"/>
                                          </p:val>
                                        </p:tav>
                                        <p:tav tm="100000">
                                          <p:val>
                                            <p:strVal val="#ppt_x"/>
                                          </p:val>
                                        </p:tav>
                                      </p:tavLst>
                                    </p:anim>
                                    <p:anim calcmode="lin" valueType="num">
                                      <p:cBhvr additive="base">
                                        <p:cTn id="94" dur="1000" fill="hold"/>
                                        <p:tgtEl>
                                          <p:spTgt spid="61"/>
                                        </p:tgtEl>
                                        <p:attrNameLst>
                                          <p:attrName>ppt_y</p:attrName>
                                        </p:attrNameLst>
                                      </p:cBhvr>
                                      <p:tavLst>
                                        <p:tav tm="0">
                                          <p:val>
                                            <p:strVal val="#ppt_y"/>
                                          </p:val>
                                        </p:tav>
                                        <p:tav tm="100000">
                                          <p:val>
                                            <p:strVal val="#ppt_y"/>
                                          </p:val>
                                        </p:tav>
                                      </p:tavLst>
                                    </p:anim>
                                  </p:childTnLst>
                                </p:cTn>
                              </p:par>
                              <p:par>
                                <p:cTn id="95" presetID="53" presetClass="entr" presetSubtype="0" fill="hold" grpId="0" nodeType="withEffect">
                                  <p:stCondLst>
                                    <p:cond delay="0"/>
                                  </p:stCondLst>
                                  <p:childTnLst>
                                    <p:set>
                                      <p:cBhvr>
                                        <p:cTn id="96" dur="1" fill="hold">
                                          <p:stCondLst>
                                            <p:cond delay="0"/>
                                          </p:stCondLst>
                                        </p:cTn>
                                        <p:tgtEl>
                                          <p:spTgt spid="98"/>
                                        </p:tgtEl>
                                        <p:attrNameLst>
                                          <p:attrName>style.visibility</p:attrName>
                                        </p:attrNameLst>
                                      </p:cBhvr>
                                      <p:to>
                                        <p:strVal val="visible"/>
                                      </p:to>
                                    </p:set>
                                    <p:anim calcmode="lin" valueType="num">
                                      <p:cBhvr>
                                        <p:cTn id="97" dur="500" fill="hold"/>
                                        <p:tgtEl>
                                          <p:spTgt spid="98"/>
                                        </p:tgtEl>
                                        <p:attrNameLst>
                                          <p:attrName>ppt_w</p:attrName>
                                        </p:attrNameLst>
                                      </p:cBhvr>
                                      <p:tavLst>
                                        <p:tav tm="0">
                                          <p:val>
                                            <p:fltVal val="0"/>
                                          </p:val>
                                        </p:tav>
                                        <p:tav tm="100000">
                                          <p:val>
                                            <p:strVal val="#ppt_w"/>
                                          </p:val>
                                        </p:tav>
                                      </p:tavLst>
                                    </p:anim>
                                    <p:anim calcmode="lin" valueType="num">
                                      <p:cBhvr>
                                        <p:cTn id="98" dur="500" fill="hold"/>
                                        <p:tgtEl>
                                          <p:spTgt spid="98"/>
                                        </p:tgtEl>
                                        <p:attrNameLst>
                                          <p:attrName>ppt_h</p:attrName>
                                        </p:attrNameLst>
                                      </p:cBhvr>
                                      <p:tavLst>
                                        <p:tav tm="0">
                                          <p:val>
                                            <p:fltVal val="0"/>
                                          </p:val>
                                        </p:tav>
                                        <p:tav tm="100000">
                                          <p:val>
                                            <p:strVal val="#ppt_h"/>
                                          </p:val>
                                        </p:tav>
                                      </p:tavLst>
                                    </p:anim>
                                    <p:animEffect transition="in" filter="fade">
                                      <p:cBhvr>
                                        <p:cTn id="9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animBg="1"/>
      <p:bldP spid="93" grpId="0" animBg="1"/>
      <p:bldP spid="94" grpId="0" animBg="1"/>
      <p:bldP spid="95" grpId="0" animBg="1"/>
      <p:bldP spid="96" grpId="0" animBg="1"/>
      <p:bldP spid="97" grpId="0"/>
      <p:bldP spid="98" grpId="0"/>
      <p:bldP spid="99" grpId="0"/>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Shape 126"/>
          <p:cNvSpPr/>
          <p:nvPr/>
        </p:nvSpPr>
        <p:spPr>
          <a:xfrm>
            <a:off x="-972458" y="3884386"/>
            <a:ext cx="7518401" cy="16691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83" y="0"/>
                </a:lnTo>
                <a:lnTo>
                  <a:pt x="21600" y="0"/>
                </a:lnTo>
                <a:lnTo>
                  <a:pt x="19817" y="21600"/>
                </a:lnTo>
                <a:close/>
              </a:path>
            </a:pathLst>
          </a:custGeom>
          <a:solidFill>
            <a:schemeClr val="accent2">
              <a:lumMod val="50000"/>
            </a:schemeClr>
          </a:solidFill>
          <a:ln w="12700">
            <a:miter lim="400000"/>
          </a:ln>
          <a:effectLst>
            <a:outerShdw blurRad="25400" dist="38100" dir="2700000" rotWithShape="0">
              <a:srgbClr val="262626">
                <a:alpha val="40000"/>
              </a:srgbClr>
            </a:outerShdw>
          </a:effectLst>
        </p:spPr>
        <p:txBody>
          <a:bodyPr lIns="45719" rIns="45719" anchor="ctr"/>
          <a:lstStyle/>
          <a:p>
            <a:pPr algn="ctr">
              <a:defRPr>
                <a:solidFill>
                  <a:srgbClr val="FFFFFF"/>
                </a:solidFill>
              </a:defRPr>
            </a:pPr>
            <a:endParaRPr>
              <a:cs typeface="+mn-ea"/>
              <a:sym typeface="+mn-lt"/>
            </a:endParaRPr>
          </a:p>
        </p:txBody>
      </p:sp>
      <p:sp>
        <p:nvSpPr>
          <p:cNvPr id="9" name="Shape 127"/>
          <p:cNvSpPr/>
          <p:nvPr/>
        </p:nvSpPr>
        <p:spPr>
          <a:xfrm>
            <a:off x="267589" y="4414716"/>
            <a:ext cx="2554543" cy="83099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800" b="1">
                <a:solidFill>
                  <a:srgbClr val="FFFFFF"/>
                </a:solidFill>
              </a:defRPr>
            </a:lvl1pPr>
          </a:lstStyle>
          <a:p>
            <a:pPr>
              <a:defRPr sz="1800" b="0">
                <a:solidFill>
                  <a:srgbClr val="000000"/>
                </a:solidFill>
              </a:defRPr>
            </a:pPr>
            <a:r>
              <a:rPr lang="zh-CN" altLang="en-US" sz="4800" b="1" dirty="0">
                <a:solidFill>
                  <a:srgbClr val="FFFFFF"/>
                </a:solidFill>
                <a:cs typeface="+mn-ea"/>
                <a:sym typeface="+mn-lt"/>
              </a:rPr>
              <a:t>第三部分</a:t>
            </a:r>
            <a:endParaRPr sz="4800" b="1" dirty="0">
              <a:solidFill>
                <a:srgbClr val="FFFFFF"/>
              </a:solidFill>
              <a:cs typeface="+mn-ea"/>
              <a:sym typeface="+mn-lt"/>
            </a:endParaRPr>
          </a:p>
        </p:txBody>
      </p:sp>
      <p:sp>
        <p:nvSpPr>
          <p:cNvPr id="10" name="Shape 128"/>
          <p:cNvSpPr/>
          <p:nvPr/>
        </p:nvSpPr>
        <p:spPr>
          <a:xfrm>
            <a:off x="267589" y="4106901"/>
            <a:ext cx="1831590"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b="1">
                <a:solidFill>
                  <a:srgbClr val="FFFFFF"/>
                </a:solidFill>
              </a:defRPr>
            </a:lvl1pPr>
          </a:lstStyle>
          <a:p>
            <a:pPr>
              <a:defRPr sz="1800" b="0">
                <a:solidFill>
                  <a:srgbClr val="000000"/>
                </a:solidFill>
              </a:defRPr>
            </a:pPr>
            <a:r>
              <a:rPr lang="en-US" sz="2400" b="1" dirty="0">
                <a:solidFill>
                  <a:srgbClr val="FFFFFF"/>
                </a:solidFill>
                <a:cs typeface="+mn-ea"/>
                <a:sym typeface="+mn-lt"/>
              </a:rPr>
              <a:t>PART THREE</a:t>
            </a:r>
            <a:endParaRPr sz="2400" b="1" dirty="0">
              <a:solidFill>
                <a:srgbClr val="FFFFFF"/>
              </a:solidFill>
              <a:cs typeface="+mn-ea"/>
              <a:sym typeface="+mn-lt"/>
            </a:endParaRPr>
          </a:p>
        </p:txBody>
      </p:sp>
    </p:spTree>
    <p:extLst>
      <p:ext uri="{BB962C8B-B14F-4D97-AF65-F5344CB8AC3E}">
        <p14:creationId xmlns:p14="http://schemas.microsoft.com/office/powerpoint/2010/main" val="4269629534"/>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 calcmode="lin" valueType="num">
                                      <p:cBhvr>
                                        <p:cTn id="11" dur="250" fill="hold"/>
                                        <p:tgtEl>
                                          <p:spTgt spid="10"/>
                                        </p:tgtEl>
                                        <p:attrNameLst>
                                          <p:attrName>ppt_w</p:attrName>
                                        </p:attrNameLst>
                                      </p:cBhvr>
                                      <p:tavLst>
                                        <p:tav tm="0">
                                          <p:val>
                                            <p:fltVal val="0"/>
                                          </p:val>
                                        </p:tav>
                                        <p:tav tm="100000">
                                          <p:val>
                                            <p:strVal val="#ppt_w"/>
                                          </p:val>
                                        </p:tav>
                                      </p:tavLst>
                                    </p:anim>
                                    <p:anim calcmode="lin" valueType="num">
                                      <p:cBhvr>
                                        <p:cTn id="12" dur="250" fill="hold"/>
                                        <p:tgtEl>
                                          <p:spTgt spid="10"/>
                                        </p:tgtEl>
                                        <p:attrNameLst>
                                          <p:attrName>ppt_h</p:attrName>
                                        </p:attrNameLst>
                                      </p:cBhvr>
                                      <p:tavLst>
                                        <p:tav tm="0">
                                          <p:val>
                                            <p:fltVal val="0"/>
                                          </p:val>
                                        </p:tav>
                                        <p:tav tm="100000">
                                          <p:val>
                                            <p:strVal val="#ppt_h"/>
                                          </p:val>
                                        </p:tav>
                                      </p:tavLst>
                                    </p:anim>
                                    <p:anim calcmode="lin" valueType="num">
                                      <p:cBhvr>
                                        <p:cTn id="13" dur="250" fill="hold"/>
                                        <p:tgtEl>
                                          <p:spTgt spid="10"/>
                                        </p:tgtEl>
                                        <p:attrNameLst>
                                          <p:attrName>style.rotation</p:attrName>
                                        </p:attrNameLst>
                                      </p:cBhvr>
                                      <p:tavLst>
                                        <p:tav tm="0">
                                          <p:val>
                                            <p:fltVal val="360"/>
                                          </p:val>
                                        </p:tav>
                                        <p:tav tm="100000">
                                          <p:val>
                                            <p:fltVal val="0"/>
                                          </p:val>
                                        </p:tav>
                                      </p:tavLst>
                                    </p:anim>
                                    <p:animEffect transition="in" filter="fade">
                                      <p:cBhvr>
                                        <p:cTn id="14" dur="250"/>
                                        <p:tgtEl>
                                          <p:spTgt spid="10"/>
                                        </p:tgtEl>
                                      </p:cBhvr>
                                    </p:animEffect>
                                  </p:childTnLst>
                                </p:cTn>
                              </p:par>
                            </p:childTnLst>
                          </p:cTn>
                        </p:par>
                        <p:par>
                          <p:cTn id="15" fill="hold">
                            <p:stCondLst>
                              <p:cond delay="950"/>
                            </p:stCondLst>
                            <p:childTnLst>
                              <p:par>
                                <p:cTn id="16" presetID="49" presetClass="entr" presetSubtype="0" decel="100000" fill="hold" grpId="0" nodeType="afterEffect">
                                  <p:stCondLst>
                                    <p:cond delay="0"/>
                                  </p:stCondLst>
                                  <p:iterate type="lt">
                                    <p:tmPct val="10000"/>
                                  </p:iterate>
                                  <p:childTnLst>
                                    <p:set>
                                      <p:cBhvr>
                                        <p:cTn id="17" dur="1" fill="hold">
                                          <p:stCondLst>
                                            <p:cond delay="0"/>
                                          </p:stCondLst>
                                        </p:cTn>
                                        <p:tgtEl>
                                          <p:spTgt spid="9"/>
                                        </p:tgtEl>
                                        <p:attrNameLst>
                                          <p:attrName>style.visibility</p:attrName>
                                        </p:attrNameLst>
                                      </p:cBhvr>
                                      <p:to>
                                        <p:strVal val="visible"/>
                                      </p:to>
                                    </p:set>
                                    <p:anim calcmode="lin" valueType="num">
                                      <p:cBhvr>
                                        <p:cTn id="18" dur="250" fill="hold"/>
                                        <p:tgtEl>
                                          <p:spTgt spid="9"/>
                                        </p:tgtEl>
                                        <p:attrNameLst>
                                          <p:attrName>ppt_w</p:attrName>
                                        </p:attrNameLst>
                                      </p:cBhvr>
                                      <p:tavLst>
                                        <p:tav tm="0">
                                          <p:val>
                                            <p:fltVal val="0"/>
                                          </p:val>
                                        </p:tav>
                                        <p:tav tm="100000">
                                          <p:val>
                                            <p:strVal val="#ppt_w"/>
                                          </p:val>
                                        </p:tav>
                                      </p:tavLst>
                                    </p:anim>
                                    <p:anim calcmode="lin" valueType="num">
                                      <p:cBhvr>
                                        <p:cTn id="19" dur="250" fill="hold"/>
                                        <p:tgtEl>
                                          <p:spTgt spid="9"/>
                                        </p:tgtEl>
                                        <p:attrNameLst>
                                          <p:attrName>ppt_h</p:attrName>
                                        </p:attrNameLst>
                                      </p:cBhvr>
                                      <p:tavLst>
                                        <p:tav tm="0">
                                          <p:val>
                                            <p:fltVal val="0"/>
                                          </p:val>
                                        </p:tav>
                                        <p:tav tm="100000">
                                          <p:val>
                                            <p:strVal val="#ppt_h"/>
                                          </p:val>
                                        </p:tav>
                                      </p:tavLst>
                                    </p:anim>
                                    <p:anim calcmode="lin" valueType="num">
                                      <p:cBhvr>
                                        <p:cTn id="20" dur="250" fill="hold"/>
                                        <p:tgtEl>
                                          <p:spTgt spid="9"/>
                                        </p:tgtEl>
                                        <p:attrNameLst>
                                          <p:attrName>style.rotation</p:attrName>
                                        </p:attrNameLst>
                                      </p:cBhvr>
                                      <p:tavLst>
                                        <p:tav tm="0">
                                          <p:val>
                                            <p:fltVal val="360"/>
                                          </p:val>
                                        </p:tav>
                                        <p:tav tm="100000">
                                          <p:val>
                                            <p:fltVal val="0"/>
                                          </p:val>
                                        </p:tav>
                                      </p:tavLst>
                                    </p:anim>
                                    <p:animEffect transition="in" filter="fade">
                                      <p:cBhvr>
                                        <p:cTn id="2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Oval 101"/>
          <p:cNvSpPr/>
          <p:nvPr/>
        </p:nvSpPr>
        <p:spPr>
          <a:xfrm>
            <a:off x="4138322" y="1771466"/>
            <a:ext cx="3915359" cy="3915359"/>
          </a:xfrm>
          <a:prstGeom prst="ellipse">
            <a:avLst/>
          </a:prstGeom>
          <a:noFill/>
          <a:ln w="19050">
            <a:solidFill>
              <a:schemeClr val="tx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24" name="Slide Number Placeholder 23"/>
          <p:cNvSpPr>
            <a:spLocks noGrp="1"/>
          </p:cNvSpPr>
          <p:nvPr>
            <p:ph type="sldNum" sz="quarter" idx="4294967295"/>
          </p:nvPr>
        </p:nvSpPr>
        <p:spPr>
          <a:xfrm>
            <a:off x="11643206" y="6340867"/>
            <a:ext cx="610241" cy="366183"/>
          </a:xfrm>
        </p:spPr>
        <p:txBody>
          <a:bodyPr/>
          <a:lstStyle/>
          <a:p>
            <a:fld id="{C136B7D2-B98C-44FD-8D04-7EC62A564975}" type="slidenum">
              <a:rPr lang="en-US" smtClean="0">
                <a:cs typeface="+mn-ea"/>
                <a:sym typeface="+mn-lt"/>
              </a:rPr>
              <a:pPr/>
              <a:t>15</a:t>
            </a:fld>
            <a:endParaRPr lang="en-US" dirty="0">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点击添加标题</a:t>
            </a:r>
            <a:endParaRPr lang="en-US" dirty="0">
              <a:latin typeface="+mn-lt"/>
              <a:ea typeface="+mn-ea"/>
              <a:cs typeface="+mn-ea"/>
              <a:sym typeface="+mn-lt"/>
            </a:endParaRPr>
          </a:p>
        </p:txBody>
      </p:sp>
      <p:sp>
        <p:nvSpPr>
          <p:cNvPr id="6" name="Text Placeholder 5"/>
          <p:cNvSpPr>
            <a:spLocks noGrp="1"/>
          </p:cNvSpPr>
          <p:nvPr>
            <p:ph type="body" sz="half" idx="2"/>
          </p:nvPr>
        </p:nvSpPr>
        <p:spPr/>
        <p:txBody>
          <a:bodyPr/>
          <a:lstStyle/>
          <a:p>
            <a:r>
              <a:rPr lang="en-US" altLang="zh-CN" dirty="0">
                <a:cs typeface="+mn-ea"/>
                <a:sym typeface="+mn-lt"/>
              </a:rPr>
              <a:t>YOUR TITLE HERE</a:t>
            </a:r>
            <a:endParaRPr lang="en-US" dirty="0">
              <a:cs typeface="+mn-ea"/>
              <a:sym typeface="+mn-lt"/>
            </a:endParaRPr>
          </a:p>
        </p:txBody>
      </p:sp>
      <p:grpSp>
        <p:nvGrpSpPr>
          <p:cNvPr id="3" name="Group 129"/>
          <p:cNvGrpSpPr>
            <a:grpSpLocks noChangeAspect="1"/>
          </p:cNvGrpSpPr>
          <p:nvPr/>
        </p:nvGrpSpPr>
        <p:grpSpPr>
          <a:xfrm>
            <a:off x="3638102" y="3166642"/>
            <a:ext cx="1124065" cy="1125007"/>
            <a:chOff x="2779491" y="2517212"/>
            <a:chExt cx="648499" cy="649042"/>
          </a:xfrm>
        </p:grpSpPr>
        <p:sp>
          <p:nvSpPr>
            <p:cNvPr id="125" name="Oval 124"/>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62" name="Oval 61"/>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cs typeface="+mn-ea"/>
                <a:sym typeface="+mn-lt"/>
              </a:endParaRPr>
            </a:p>
          </p:txBody>
        </p:sp>
      </p:grpSp>
      <p:grpSp>
        <p:nvGrpSpPr>
          <p:cNvPr id="4" name="Group 130"/>
          <p:cNvGrpSpPr>
            <a:grpSpLocks noChangeAspect="1"/>
          </p:cNvGrpSpPr>
          <p:nvPr/>
        </p:nvGrpSpPr>
        <p:grpSpPr>
          <a:xfrm>
            <a:off x="4357461" y="4780617"/>
            <a:ext cx="1124065" cy="1125007"/>
            <a:chOff x="3287425" y="3613920"/>
            <a:chExt cx="648499" cy="649042"/>
          </a:xfrm>
        </p:grpSpPr>
        <p:sp>
          <p:nvSpPr>
            <p:cNvPr id="126" name="Oval 125"/>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67" name="Oval 66"/>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sym typeface="+mn-lt"/>
              </a:endParaRPr>
            </a:p>
          </p:txBody>
        </p:sp>
      </p:grpSp>
      <p:grpSp>
        <p:nvGrpSpPr>
          <p:cNvPr id="5" name="Group 133"/>
          <p:cNvGrpSpPr>
            <a:grpSpLocks noChangeAspect="1"/>
          </p:cNvGrpSpPr>
          <p:nvPr/>
        </p:nvGrpSpPr>
        <p:grpSpPr>
          <a:xfrm>
            <a:off x="6787285" y="1757919"/>
            <a:ext cx="1124065" cy="1125007"/>
            <a:chOff x="5249342" y="1406453"/>
            <a:chExt cx="648499" cy="649042"/>
          </a:xfrm>
        </p:grpSpPr>
        <p:sp>
          <p:nvSpPr>
            <p:cNvPr id="127" name="Oval 126"/>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72" name="Oval 71"/>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sym typeface="+mn-lt"/>
              </a:endParaRPr>
            </a:p>
          </p:txBody>
        </p:sp>
      </p:grpSp>
      <p:grpSp>
        <p:nvGrpSpPr>
          <p:cNvPr id="7" name="Group 132"/>
          <p:cNvGrpSpPr>
            <a:grpSpLocks noChangeAspect="1"/>
          </p:cNvGrpSpPr>
          <p:nvPr/>
        </p:nvGrpSpPr>
        <p:grpSpPr>
          <a:xfrm>
            <a:off x="7401760" y="3166642"/>
            <a:ext cx="1124065" cy="1125007"/>
            <a:chOff x="5716010" y="2517212"/>
            <a:chExt cx="648499" cy="649042"/>
          </a:xfrm>
        </p:grpSpPr>
        <p:sp>
          <p:nvSpPr>
            <p:cNvPr id="128" name="Oval 127"/>
            <p:cNvSpPr>
              <a:spLocks noChangeAspect="1"/>
            </p:cNvSpPr>
            <p:nvPr/>
          </p:nvSpPr>
          <p:spPr>
            <a:xfrm>
              <a:off x="5716010" y="2517212"/>
              <a:ext cx="648499" cy="649042"/>
            </a:xfrm>
            <a:prstGeom prst="ellipse">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121" name="Oval 120"/>
            <p:cNvSpPr>
              <a:spLocks noChangeAspect="1"/>
            </p:cNvSpPr>
            <p:nvPr/>
          </p:nvSpPr>
          <p:spPr>
            <a:xfrm>
              <a:off x="5790837" y="2592102"/>
              <a:ext cx="498845" cy="499263"/>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sym typeface="+mn-lt"/>
              </a:endParaRPr>
            </a:p>
          </p:txBody>
        </p:sp>
      </p:grpSp>
      <p:grpSp>
        <p:nvGrpSpPr>
          <p:cNvPr id="8" name="Group 131"/>
          <p:cNvGrpSpPr>
            <a:grpSpLocks noChangeAspect="1"/>
          </p:cNvGrpSpPr>
          <p:nvPr/>
        </p:nvGrpSpPr>
        <p:grpSpPr>
          <a:xfrm>
            <a:off x="6787285" y="4780617"/>
            <a:ext cx="1124065" cy="1125007"/>
            <a:chOff x="5244691" y="3613920"/>
            <a:chExt cx="648499" cy="649042"/>
          </a:xfrm>
        </p:grpSpPr>
        <p:sp>
          <p:nvSpPr>
            <p:cNvPr id="129" name="Oval 128"/>
            <p:cNvSpPr>
              <a:spLocks noChangeAspect="1"/>
            </p:cNvSpPr>
            <p:nvPr/>
          </p:nvSpPr>
          <p:spPr>
            <a:xfrm>
              <a:off x="5244691" y="3613920"/>
              <a:ext cx="648499" cy="649042"/>
            </a:xfrm>
            <a:prstGeom prst="ellipse">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122" name="Oval 121"/>
            <p:cNvSpPr>
              <a:spLocks noChangeAspect="1"/>
            </p:cNvSpPr>
            <p:nvPr/>
          </p:nvSpPr>
          <p:spPr>
            <a:xfrm>
              <a:off x="5319518" y="3688810"/>
              <a:ext cx="498845" cy="499263"/>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cs typeface="+mn-ea"/>
                <a:sym typeface="+mn-lt"/>
              </a:endParaRPr>
            </a:p>
          </p:txBody>
        </p:sp>
      </p:grpSp>
      <p:grpSp>
        <p:nvGrpSpPr>
          <p:cNvPr id="9" name="Group 134"/>
          <p:cNvGrpSpPr>
            <a:grpSpLocks noChangeAspect="1"/>
          </p:cNvGrpSpPr>
          <p:nvPr/>
        </p:nvGrpSpPr>
        <p:grpSpPr>
          <a:xfrm>
            <a:off x="4280652" y="1773159"/>
            <a:ext cx="1124065" cy="1125007"/>
            <a:chOff x="3287425" y="1417883"/>
            <a:chExt cx="648499" cy="649042"/>
          </a:xfrm>
        </p:grpSpPr>
        <p:sp>
          <p:nvSpPr>
            <p:cNvPr id="124" name="Oval 123"/>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sp>
          <p:nvSpPr>
            <p:cNvPr id="31" name="Oval 30"/>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cs typeface="+mn-ea"/>
                <a:sym typeface="+mn-lt"/>
              </a:endParaRPr>
            </a:p>
          </p:txBody>
        </p:sp>
      </p:grpSp>
      <p:grpSp>
        <p:nvGrpSpPr>
          <p:cNvPr id="10" name="Group 59"/>
          <p:cNvGrpSpPr/>
          <p:nvPr/>
        </p:nvGrpSpPr>
        <p:grpSpPr>
          <a:xfrm>
            <a:off x="8053681" y="4908765"/>
            <a:ext cx="3034927" cy="945766"/>
            <a:chOff x="7154104" y="3206176"/>
            <a:chExt cx="2276195" cy="709324"/>
          </a:xfrm>
        </p:grpSpPr>
        <p:sp>
          <p:nvSpPr>
            <p:cNvPr id="181" name="TextBox 180"/>
            <p:cNvSpPr txBox="1"/>
            <p:nvPr/>
          </p:nvSpPr>
          <p:spPr>
            <a:xfrm>
              <a:off x="7154105" y="3453979"/>
              <a:ext cx="2276194" cy="461521"/>
            </a:xfrm>
            <a:prstGeom prst="rect">
              <a:avLst/>
            </a:prstGeom>
            <a:noFill/>
          </p:spPr>
          <p:txBody>
            <a:bodyPr wrap="square" lIns="0" tIns="0" rIns="0" bIns="0" rtlCol="0">
              <a:spAutoFit/>
            </a:bodyPr>
            <a:lstStyle/>
            <a:p>
              <a:pPr defTabSz="1219170">
                <a:spcBef>
                  <a:spcPct val="20000"/>
                </a:spcBef>
                <a:defRPr/>
              </a:pPr>
              <a:r>
                <a:rPr lang="en-US" sz="1333" dirty="0">
                  <a:cs typeface="+mn-ea"/>
                  <a:sym typeface="+mn-lt"/>
                </a:rPr>
                <a:t>There are many variations passages of lorem ipsum available  majority have suffered alteration .</a:t>
              </a:r>
            </a:p>
          </p:txBody>
        </p:sp>
        <p:sp>
          <p:nvSpPr>
            <p:cNvPr id="182" name="Rectangle 181"/>
            <p:cNvSpPr/>
            <p:nvPr/>
          </p:nvSpPr>
          <p:spPr>
            <a:xfrm>
              <a:off x="7154104" y="3206176"/>
              <a:ext cx="1627849" cy="215492"/>
            </a:xfrm>
            <a:prstGeom prst="rect">
              <a:avLst/>
            </a:prstGeom>
          </p:spPr>
          <p:txBody>
            <a:bodyPr wrap="none" lIns="0" tIns="0" rIns="0" bIns="0">
              <a:spAutoFit/>
            </a:bodyPr>
            <a:lstStyle/>
            <a:p>
              <a:r>
                <a:rPr lang="en-US" sz="1867" b="1" dirty="0">
                  <a:solidFill>
                    <a:schemeClr val="accent6"/>
                  </a:solidFill>
                  <a:cs typeface="+mn-ea"/>
                  <a:sym typeface="+mn-lt"/>
                </a:rPr>
                <a:t>Launch Your Project</a:t>
              </a:r>
            </a:p>
          </p:txBody>
        </p:sp>
      </p:grpSp>
      <p:grpSp>
        <p:nvGrpSpPr>
          <p:cNvPr id="11" name="Group 57"/>
          <p:cNvGrpSpPr/>
          <p:nvPr/>
        </p:nvGrpSpPr>
        <p:grpSpPr>
          <a:xfrm>
            <a:off x="488919" y="3242873"/>
            <a:ext cx="2996119" cy="945766"/>
            <a:chOff x="-267404" y="3168889"/>
            <a:chExt cx="2247089" cy="709324"/>
          </a:xfrm>
        </p:grpSpPr>
        <p:sp>
          <p:nvSpPr>
            <p:cNvPr id="184" name="TextBox 183"/>
            <p:cNvSpPr txBox="1"/>
            <p:nvPr/>
          </p:nvSpPr>
          <p:spPr>
            <a:xfrm>
              <a:off x="-267404" y="3416692"/>
              <a:ext cx="2247089" cy="461521"/>
            </a:xfrm>
            <a:prstGeom prst="rect">
              <a:avLst/>
            </a:prstGeom>
            <a:noFill/>
          </p:spPr>
          <p:txBody>
            <a:bodyPr wrap="square" lIns="0" tIns="0" rIns="0" bIns="0" rtlCol="0">
              <a:spAutoFit/>
            </a:bodyPr>
            <a:lstStyle/>
            <a:p>
              <a:pPr algn="r" defTabSz="1219170">
                <a:spcBef>
                  <a:spcPct val="20000"/>
                </a:spcBef>
                <a:defRPr/>
              </a:pPr>
              <a:r>
                <a:rPr lang="en-US" sz="1333" dirty="0">
                  <a:cs typeface="+mn-ea"/>
                  <a:sym typeface="+mn-lt"/>
                </a:rPr>
                <a:t>There are many variations passages of lorem ipsum available  majority have suffered alteration </a:t>
              </a:r>
            </a:p>
          </p:txBody>
        </p:sp>
        <p:sp>
          <p:nvSpPr>
            <p:cNvPr id="185" name="Rectangle 184"/>
            <p:cNvSpPr/>
            <p:nvPr/>
          </p:nvSpPr>
          <p:spPr>
            <a:xfrm>
              <a:off x="129419" y="3168889"/>
              <a:ext cx="1850266" cy="215492"/>
            </a:xfrm>
            <a:prstGeom prst="rect">
              <a:avLst/>
            </a:prstGeom>
          </p:spPr>
          <p:txBody>
            <a:bodyPr wrap="none" lIns="0" tIns="0" rIns="0" bIns="0">
              <a:spAutoFit/>
            </a:bodyPr>
            <a:lstStyle/>
            <a:p>
              <a:pPr algn="r"/>
              <a:r>
                <a:rPr lang="en-US" sz="1867" b="1" dirty="0">
                  <a:solidFill>
                    <a:schemeClr val="accent2"/>
                  </a:solidFill>
                  <a:cs typeface="+mn-ea"/>
                  <a:sym typeface="+mn-lt"/>
                </a:rPr>
                <a:t>Construction &amp; Design</a:t>
              </a:r>
            </a:p>
          </p:txBody>
        </p:sp>
      </p:grpSp>
      <p:grpSp>
        <p:nvGrpSpPr>
          <p:cNvPr id="12" name="Group 58"/>
          <p:cNvGrpSpPr/>
          <p:nvPr/>
        </p:nvGrpSpPr>
        <p:grpSpPr>
          <a:xfrm>
            <a:off x="8053681" y="1675933"/>
            <a:ext cx="3034927" cy="945766"/>
            <a:chOff x="7174424" y="1352592"/>
            <a:chExt cx="2276195" cy="709324"/>
          </a:xfrm>
        </p:grpSpPr>
        <p:sp>
          <p:nvSpPr>
            <p:cNvPr id="187" name="TextBox 186"/>
            <p:cNvSpPr txBox="1"/>
            <p:nvPr/>
          </p:nvSpPr>
          <p:spPr>
            <a:xfrm>
              <a:off x="7174424" y="1600395"/>
              <a:ext cx="2276195" cy="461521"/>
            </a:xfrm>
            <a:prstGeom prst="rect">
              <a:avLst/>
            </a:prstGeom>
            <a:noFill/>
          </p:spPr>
          <p:txBody>
            <a:bodyPr wrap="square" lIns="0" tIns="0" rIns="0" bIns="0" rtlCol="0">
              <a:spAutoFit/>
            </a:bodyPr>
            <a:lstStyle/>
            <a:p>
              <a:pPr defTabSz="1219170">
                <a:spcBef>
                  <a:spcPct val="20000"/>
                </a:spcBef>
                <a:defRPr/>
              </a:pPr>
              <a:r>
                <a:rPr lang="en-US" sz="1333" dirty="0">
                  <a:cs typeface="+mn-ea"/>
                  <a:sym typeface="+mn-lt"/>
                </a:rPr>
                <a:t>There are many variations passages of lorem ipsum available  majority have suffered alteration .</a:t>
              </a:r>
            </a:p>
          </p:txBody>
        </p:sp>
        <p:sp>
          <p:nvSpPr>
            <p:cNvPr id="188" name="Rectangle 187"/>
            <p:cNvSpPr/>
            <p:nvPr/>
          </p:nvSpPr>
          <p:spPr>
            <a:xfrm>
              <a:off x="7174424" y="1352592"/>
              <a:ext cx="759823" cy="215492"/>
            </a:xfrm>
            <a:prstGeom prst="rect">
              <a:avLst/>
            </a:prstGeom>
          </p:spPr>
          <p:txBody>
            <a:bodyPr wrap="none" lIns="0" tIns="0" rIns="0" bIns="0">
              <a:spAutoFit/>
            </a:bodyPr>
            <a:lstStyle/>
            <a:p>
              <a:r>
                <a:rPr lang="en-US" sz="1867" b="1" dirty="0">
                  <a:solidFill>
                    <a:schemeClr val="accent4"/>
                  </a:solidFill>
                  <a:cs typeface="+mn-ea"/>
                  <a:sym typeface="+mn-lt"/>
                </a:rPr>
                <a:t>Go Cloud</a:t>
              </a:r>
            </a:p>
          </p:txBody>
        </p:sp>
      </p:grpSp>
      <p:grpSp>
        <p:nvGrpSpPr>
          <p:cNvPr id="13" name="Group 56"/>
          <p:cNvGrpSpPr/>
          <p:nvPr/>
        </p:nvGrpSpPr>
        <p:grpSpPr>
          <a:xfrm>
            <a:off x="1113745" y="1675933"/>
            <a:ext cx="3034928" cy="945766"/>
            <a:chOff x="-296510" y="1363501"/>
            <a:chExt cx="2276196" cy="709324"/>
          </a:xfrm>
        </p:grpSpPr>
        <p:sp>
          <p:nvSpPr>
            <p:cNvPr id="190" name="TextBox 189"/>
            <p:cNvSpPr txBox="1"/>
            <p:nvPr/>
          </p:nvSpPr>
          <p:spPr>
            <a:xfrm>
              <a:off x="-296510" y="1611304"/>
              <a:ext cx="2276196" cy="461521"/>
            </a:xfrm>
            <a:prstGeom prst="rect">
              <a:avLst/>
            </a:prstGeom>
            <a:noFill/>
          </p:spPr>
          <p:txBody>
            <a:bodyPr wrap="square" lIns="0" tIns="0" rIns="0" bIns="0" rtlCol="0">
              <a:spAutoFit/>
            </a:bodyPr>
            <a:lstStyle/>
            <a:p>
              <a:pPr algn="r" defTabSz="1219170">
                <a:spcBef>
                  <a:spcPct val="20000"/>
                </a:spcBef>
                <a:defRPr/>
              </a:pPr>
              <a:r>
                <a:rPr lang="en-US" sz="1333" dirty="0">
                  <a:cs typeface="+mn-ea"/>
                  <a:sym typeface="+mn-lt"/>
                </a:rPr>
                <a:t>There are many variations passages of lorem ipsum available  majority have suffered alteration </a:t>
              </a:r>
            </a:p>
          </p:txBody>
        </p:sp>
        <p:sp>
          <p:nvSpPr>
            <p:cNvPr id="191" name="Rectangle 190"/>
            <p:cNvSpPr/>
            <p:nvPr/>
          </p:nvSpPr>
          <p:spPr>
            <a:xfrm>
              <a:off x="413151" y="1363501"/>
              <a:ext cx="1566534" cy="215492"/>
            </a:xfrm>
            <a:prstGeom prst="rect">
              <a:avLst/>
            </a:prstGeom>
          </p:spPr>
          <p:txBody>
            <a:bodyPr wrap="none" lIns="0" tIns="0" rIns="0" bIns="0">
              <a:spAutoFit/>
            </a:bodyPr>
            <a:lstStyle/>
            <a:p>
              <a:pPr algn="r"/>
              <a:r>
                <a:rPr lang="en-US" sz="1867" b="1" dirty="0">
                  <a:solidFill>
                    <a:schemeClr val="accent1"/>
                  </a:solidFill>
                  <a:cs typeface="+mn-ea"/>
                  <a:sym typeface="+mn-lt"/>
                </a:rPr>
                <a:t>Brainstorm &amp; Ideas</a:t>
              </a:r>
            </a:p>
          </p:txBody>
        </p:sp>
      </p:grpSp>
      <p:grpSp>
        <p:nvGrpSpPr>
          <p:cNvPr id="14" name="Group 56"/>
          <p:cNvGrpSpPr/>
          <p:nvPr/>
        </p:nvGrpSpPr>
        <p:grpSpPr>
          <a:xfrm>
            <a:off x="1113745" y="4908764"/>
            <a:ext cx="3034928" cy="945766"/>
            <a:chOff x="-296510" y="1363501"/>
            <a:chExt cx="2276196" cy="709324"/>
          </a:xfrm>
        </p:grpSpPr>
        <p:sp>
          <p:nvSpPr>
            <p:cNvPr id="193" name="TextBox 192"/>
            <p:cNvSpPr txBox="1"/>
            <p:nvPr/>
          </p:nvSpPr>
          <p:spPr>
            <a:xfrm>
              <a:off x="-296510" y="1611304"/>
              <a:ext cx="2276196" cy="461521"/>
            </a:xfrm>
            <a:prstGeom prst="rect">
              <a:avLst/>
            </a:prstGeom>
            <a:noFill/>
          </p:spPr>
          <p:txBody>
            <a:bodyPr wrap="square" lIns="0" tIns="0" rIns="0" bIns="0" rtlCol="0">
              <a:spAutoFit/>
            </a:bodyPr>
            <a:lstStyle/>
            <a:p>
              <a:pPr algn="r" defTabSz="1219170">
                <a:spcBef>
                  <a:spcPct val="20000"/>
                </a:spcBef>
                <a:defRPr/>
              </a:pPr>
              <a:r>
                <a:rPr lang="en-US" sz="1333" dirty="0">
                  <a:cs typeface="+mn-ea"/>
                  <a:sym typeface="+mn-lt"/>
                </a:rPr>
                <a:t>There are many variations passages of lorem ipsum available  majority have suffered alteration </a:t>
              </a:r>
            </a:p>
          </p:txBody>
        </p:sp>
        <p:sp>
          <p:nvSpPr>
            <p:cNvPr id="194" name="Rectangle 193"/>
            <p:cNvSpPr/>
            <p:nvPr/>
          </p:nvSpPr>
          <p:spPr>
            <a:xfrm>
              <a:off x="265274" y="1363501"/>
              <a:ext cx="1714412" cy="215492"/>
            </a:xfrm>
            <a:prstGeom prst="rect">
              <a:avLst/>
            </a:prstGeom>
          </p:spPr>
          <p:txBody>
            <a:bodyPr wrap="none" lIns="0" tIns="0" rIns="0" bIns="0">
              <a:spAutoFit/>
            </a:bodyPr>
            <a:lstStyle/>
            <a:p>
              <a:pPr algn="r"/>
              <a:r>
                <a:rPr lang="en-US" sz="1867" b="1" dirty="0">
                  <a:solidFill>
                    <a:schemeClr val="accent3"/>
                  </a:solidFill>
                  <a:cs typeface="+mn-ea"/>
                  <a:sym typeface="+mn-lt"/>
                </a:rPr>
                <a:t>Marketing Campaign</a:t>
              </a:r>
            </a:p>
          </p:txBody>
        </p:sp>
      </p:grpSp>
      <p:grpSp>
        <p:nvGrpSpPr>
          <p:cNvPr id="15" name="Group 58"/>
          <p:cNvGrpSpPr/>
          <p:nvPr/>
        </p:nvGrpSpPr>
        <p:grpSpPr>
          <a:xfrm>
            <a:off x="8668155" y="3242872"/>
            <a:ext cx="3034927" cy="945766"/>
            <a:chOff x="7174424" y="1352592"/>
            <a:chExt cx="2276195" cy="709324"/>
          </a:xfrm>
        </p:grpSpPr>
        <p:sp>
          <p:nvSpPr>
            <p:cNvPr id="196" name="TextBox 195"/>
            <p:cNvSpPr txBox="1"/>
            <p:nvPr/>
          </p:nvSpPr>
          <p:spPr>
            <a:xfrm>
              <a:off x="7174424" y="1600395"/>
              <a:ext cx="2276195" cy="461521"/>
            </a:xfrm>
            <a:prstGeom prst="rect">
              <a:avLst/>
            </a:prstGeom>
            <a:noFill/>
          </p:spPr>
          <p:txBody>
            <a:bodyPr wrap="square" lIns="0" tIns="0" rIns="0" bIns="0" rtlCol="0">
              <a:spAutoFit/>
            </a:bodyPr>
            <a:lstStyle/>
            <a:p>
              <a:pPr defTabSz="1219170">
                <a:spcBef>
                  <a:spcPct val="20000"/>
                </a:spcBef>
                <a:defRPr/>
              </a:pPr>
              <a:r>
                <a:rPr lang="en-US" sz="1333" dirty="0">
                  <a:cs typeface="+mn-ea"/>
                  <a:sym typeface="+mn-lt"/>
                </a:rPr>
                <a:t>There are many variations passages of lorem ipsum available  majority have suffered alteration .</a:t>
              </a:r>
            </a:p>
          </p:txBody>
        </p:sp>
        <p:sp>
          <p:nvSpPr>
            <p:cNvPr id="197" name="Rectangle 196"/>
            <p:cNvSpPr/>
            <p:nvPr/>
          </p:nvSpPr>
          <p:spPr>
            <a:xfrm>
              <a:off x="7174424" y="1352592"/>
              <a:ext cx="1549703" cy="215492"/>
            </a:xfrm>
            <a:prstGeom prst="rect">
              <a:avLst/>
            </a:prstGeom>
          </p:spPr>
          <p:txBody>
            <a:bodyPr wrap="none" lIns="0" tIns="0" rIns="0" bIns="0">
              <a:spAutoFit/>
            </a:bodyPr>
            <a:lstStyle/>
            <a:p>
              <a:r>
                <a:rPr lang="en-US" sz="1867" b="1" dirty="0">
                  <a:solidFill>
                    <a:schemeClr val="accent5"/>
                  </a:solidFill>
                  <a:cs typeface="+mn-ea"/>
                  <a:sym typeface="+mn-lt"/>
                </a:rPr>
                <a:t>Review The Results</a:t>
              </a:r>
            </a:p>
          </p:txBody>
        </p:sp>
      </p:grpSp>
      <p:sp>
        <p:nvSpPr>
          <p:cNvPr id="42" name="Freeform 41"/>
          <p:cNvSpPr>
            <a:spLocks noEditPoints="1"/>
          </p:cNvSpPr>
          <p:nvPr/>
        </p:nvSpPr>
        <p:spPr bwMode="auto">
          <a:xfrm>
            <a:off x="4645167" y="2046432"/>
            <a:ext cx="395520" cy="577832"/>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5" name="Freeform 83"/>
          <p:cNvSpPr>
            <a:spLocks noEditPoints="1"/>
          </p:cNvSpPr>
          <p:nvPr/>
        </p:nvSpPr>
        <p:spPr bwMode="auto">
          <a:xfrm>
            <a:off x="4787147" y="5144602"/>
            <a:ext cx="264691" cy="397036"/>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6" name="Freeform 137"/>
          <p:cNvSpPr>
            <a:spLocks noEditPoints="1"/>
          </p:cNvSpPr>
          <p:nvPr/>
        </p:nvSpPr>
        <p:spPr bwMode="auto">
          <a:xfrm>
            <a:off x="7129553" y="5118080"/>
            <a:ext cx="439529" cy="450077"/>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7" name="Freeform 53"/>
          <p:cNvSpPr>
            <a:spLocks/>
          </p:cNvSpPr>
          <p:nvPr/>
        </p:nvSpPr>
        <p:spPr bwMode="auto">
          <a:xfrm>
            <a:off x="7115558" y="2123241"/>
            <a:ext cx="467519" cy="346664"/>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8" name="Freeform 57"/>
          <p:cNvSpPr>
            <a:spLocks noEditPoints="1"/>
          </p:cNvSpPr>
          <p:nvPr/>
        </p:nvSpPr>
        <p:spPr bwMode="auto">
          <a:xfrm>
            <a:off x="7769689" y="3557068"/>
            <a:ext cx="388203" cy="344152"/>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9" name="Freeform 65"/>
          <p:cNvSpPr>
            <a:spLocks noEditPoints="1"/>
          </p:cNvSpPr>
          <p:nvPr/>
        </p:nvSpPr>
        <p:spPr bwMode="auto">
          <a:xfrm>
            <a:off x="3956426" y="3507067"/>
            <a:ext cx="487417" cy="444155"/>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Tree>
    <p:extLst>
      <p:ext uri="{BB962C8B-B14F-4D97-AF65-F5344CB8AC3E}">
        <p14:creationId xmlns:p14="http://schemas.microsoft.com/office/powerpoint/2010/main" val="922238649"/>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edge">
                                      <p:cBhvr>
                                        <p:cTn id="7" dur="1000"/>
                                        <p:tgtEl>
                                          <p:spTgt spid="102"/>
                                        </p:tgtEl>
                                      </p:cBhvr>
                                    </p:animEffect>
                                  </p:childTnLst>
                                </p:cTn>
                              </p:par>
                            </p:childTnLst>
                          </p:cTn>
                        </p:par>
                        <p:par>
                          <p:cTn id="8" fill="hold">
                            <p:stCondLst>
                              <p:cond delay="1000"/>
                            </p:stCondLst>
                            <p:childTnLst>
                              <p:par>
                                <p:cTn id="9" presetID="53"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500"/>
                            </p:stCondLst>
                            <p:childTnLst>
                              <p:par>
                                <p:cTn id="15" presetID="53" presetClass="entr" presetSubtype="0"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2" presetClass="entr" presetSubtype="8" accel="50000" decel="5000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p:cTn id="33" dur="500" fill="hold"/>
                                        <p:tgtEl>
                                          <p:spTgt spid="49"/>
                                        </p:tgtEl>
                                        <p:attrNameLst>
                                          <p:attrName>ppt_w</p:attrName>
                                        </p:attrNameLst>
                                      </p:cBhvr>
                                      <p:tavLst>
                                        <p:tav tm="0">
                                          <p:val>
                                            <p:fltVal val="0"/>
                                          </p:val>
                                        </p:tav>
                                        <p:tav tm="100000">
                                          <p:val>
                                            <p:strVal val="#ppt_w"/>
                                          </p:val>
                                        </p:tav>
                                      </p:tavLst>
                                    </p:anim>
                                    <p:anim calcmode="lin" valueType="num">
                                      <p:cBhvr>
                                        <p:cTn id="34" dur="500" fill="hold"/>
                                        <p:tgtEl>
                                          <p:spTgt spid="49"/>
                                        </p:tgtEl>
                                        <p:attrNameLst>
                                          <p:attrName>ppt_h</p:attrName>
                                        </p:attrNameLst>
                                      </p:cBhvr>
                                      <p:tavLst>
                                        <p:tav tm="0">
                                          <p:val>
                                            <p:fltVal val="0"/>
                                          </p:val>
                                        </p:tav>
                                        <p:tav tm="100000">
                                          <p:val>
                                            <p:strVal val="#ppt_h"/>
                                          </p:val>
                                        </p:tav>
                                      </p:tavLst>
                                    </p:anim>
                                    <p:animEffect transition="in" filter="fade">
                                      <p:cBhvr>
                                        <p:cTn id="35" dur="500"/>
                                        <p:tgtEl>
                                          <p:spTgt spid="49"/>
                                        </p:tgtEl>
                                      </p:cBhvr>
                                    </p:animEffect>
                                  </p:childTnLst>
                                </p:cTn>
                              </p:par>
                              <p:par>
                                <p:cTn id="36" presetID="2" presetClass="entr" presetSubtype="8" accel="50000" decel="5000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0-#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53"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par>
                          <p:cTn id="46" fill="hold">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p:cTn id="49" dur="500" fill="hold"/>
                                        <p:tgtEl>
                                          <p:spTgt spid="45"/>
                                        </p:tgtEl>
                                        <p:attrNameLst>
                                          <p:attrName>ppt_w</p:attrName>
                                        </p:attrNameLst>
                                      </p:cBhvr>
                                      <p:tavLst>
                                        <p:tav tm="0">
                                          <p:val>
                                            <p:fltVal val="0"/>
                                          </p:val>
                                        </p:tav>
                                        <p:tav tm="100000">
                                          <p:val>
                                            <p:strVal val="#ppt_w"/>
                                          </p:val>
                                        </p:tav>
                                      </p:tavLst>
                                    </p:anim>
                                    <p:anim calcmode="lin" valueType="num">
                                      <p:cBhvr>
                                        <p:cTn id="50" dur="500" fill="hold"/>
                                        <p:tgtEl>
                                          <p:spTgt spid="45"/>
                                        </p:tgtEl>
                                        <p:attrNameLst>
                                          <p:attrName>ppt_h</p:attrName>
                                        </p:attrNameLst>
                                      </p:cBhvr>
                                      <p:tavLst>
                                        <p:tav tm="0">
                                          <p:val>
                                            <p:fltVal val="0"/>
                                          </p:val>
                                        </p:tav>
                                        <p:tav tm="100000">
                                          <p:val>
                                            <p:strVal val="#ppt_h"/>
                                          </p:val>
                                        </p:tav>
                                      </p:tavLst>
                                    </p:anim>
                                    <p:animEffect transition="in" filter="fade">
                                      <p:cBhvr>
                                        <p:cTn id="51" dur="500"/>
                                        <p:tgtEl>
                                          <p:spTgt spid="45"/>
                                        </p:tgtEl>
                                      </p:cBhvr>
                                    </p:animEffect>
                                  </p:childTnLst>
                                </p:cTn>
                              </p:par>
                              <p:par>
                                <p:cTn id="52" presetID="2" presetClass="entr" presetSubtype="8" accel="50000" decel="5000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0"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animEffect transition="in" filter="fade">
                                      <p:cBhvr>
                                        <p:cTn id="61" dur="500"/>
                                        <p:tgtEl>
                                          <p:spTgt spid="5"/>
                                        </p:tgtEl>
                                      </p:cBhvr>
                                    </p:animEffect>
                                  </p:childTnLst>
                                </p:cTn>
                              </p:par>
                            </p:childTnLst>
                          </p:cTn>
                        </p:par>
                        <p:par>
                          <p:cTn id="62" fill="hold">
                            <p:stCondLst>
                              <p:cond delay="4500"/>
                            </p:stCondLst>
                            <p:childTnLst>
                              <p:par>
                                <p:cTn id="63" presetID="53" presetClass="entr" presetSubtype="0"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2" presetClass="entr" presetSubtype="2" accel="50000" decel="50000" fill="hold" nodeType="with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1+#ppt_w/2"/>
                                          </p:val>
                                        </p:tav>
                                        <p:tav tm="100000">
                                          <p:val>
                                            <p:strVal val="#ppt_x"/>
                                          </p:val>
                                        </p:tav>
                                      </p:tavLst>
                                    </p:anim>
                                    <p:anim calcmode="lin" valueType="num">
                                      <p:cBhvr additive="base">
                                        <p:cTn id="71" dur="500" fill="hold"/>
                                        <p:tgtEl>
                                          <p:spTgt spid="12"/>
                                        </p:tgtEl>
                                        <p:attrNameLst>
                                          <p:attrName>ppt_y</p:attrName>
                                        </p:attrNameLst>
                                      </p:cBhvr>
                                      <p:tavLst>
                                        <p:tav tm="0">
                                          <p:val>
                                            <p:strVal val="#ppt_y"/>
                                          </p:val>
                                        </p:tav>
                                        <p:tav tm="100000">
                                          <p:val>
                                            <p:strVal val="#ppt_y"/>
                                          </p:val>
                                        </p:tav>
                                      </p:tavLst>
                                    </p:anim>
                                  </p:childTnLst>
                                </p:cTn>
                              </p:par>
                            </p:childTnLst>
                          </p:cTn>
                        </p:par>
                        <p:par>
                          <p:cTn id="72" fill="hold">
                            <p:stCondLst>
                              <p:cond delay="5000"/>
                            </p:stCondLst>
                            <p:childTnLst>
                              <p:par>
                                <p:cTn id="73" presetID="53" presetClass="entr" presetSubtype="0"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fltVal val="0"/>
                                          </p:val>
                                        </p:tav>
                                        <p:tav tm="100000">
                                          <p:val>
                                            <p:strVal val="#ppt_w"/>
                                          </p:val>
                                        </p:tav>
                                      </p:tavLst>
                                    </p:anim>
                                    <p:anim calcmode="lin" valueType="num">
                                      <p:cBhvr>
                                        <p:cTn id="76" dur="500" fill="hold"/>
                                        <p:tgtEl>
                                          <p:spTgt spid="7"/>
                                        </p:tgtEl>
                                        <p:attrNameLst>
                                          <p:attrName>ppt_h</p:attrName>
                                        </p:attrNameLst>
                                      </p:cBhvr>
                                      <p:tavLst>
                                        <p:tav tm="0">
                                          <p:val>
                                            <p:fltVal val="0"/>
                                          </p:val>
                                        </p:tav>
                                        <p:tav tm="100000">
                                          <p:val>
                                            <p:strVal val="#ppt_h"/>
                                          </p:val>
                                        </p:tav>
                                      </p:tavLst>
                                    </p:anim>
                                    <p:animEffect transition="in" filter="fade">
                                      <p:cBhvr>
                                        <p:cTn id="77" dur="500"/>
                                        <p:tgtEl>
                                          <p:spTgt spid="7"/>
                                        </p:tgtEl>
                                      </p:cBhvr>
                                    </p:animEffect>
                                  </p:childTnLst>
                                </p:cTn>
                              </p:par>
                            </p:childTnLst>
                          </p:cTn>
                        </p:par>
                        <p:par>
                          <p:cTn id="78" fill="hold">
                            <p:stCondLst>
                              <p:cond delay="5500"/>
                            </p:stCondLst>
                            <p:childTnLst>
                              <p:par>
                                <p:cTn id="79" presetID="53" presetClass="entr" presetSubtype="0" fill="hold" grpId="0" nodeType="afterEffect">
                                  <p:stCondLst>
                                    <p:cond delay="0"/>
                                  </p:stCondLst>
                                  <p:childTnLst>
                                    <p:set>
                                      <p:cBhvr>
                                        <p:cTn id="80" dur="1" fill="hold">
                                          <p:stCondLst>
                                            <p:cond delay="0"/>
                                          </p:stCondLst>
                                        </p:cTn>
                                        <p:tgtEl>
                                          <p:spTgt spid="48"/>
                                        </p:tgtEl>
                                        <p:attrNameLst>
                                          <p:attrName>style.visibility</p:attrName>
                                        </p:attrNameLst>
                                      </p:cBhvr>
                                      <p:to>
                                        <p:strVal val="visible"/>
                                      </p:to>
                                    </p:set>
                                    <p:anim calcmode="lin" valueType="num">
                                      <p:cBhvr>
                                        <p:cTn id="81" dur="500" fill="hold"/>
                                        <p:tgtEl>
                                          <p:spTgt spid="48"/>
                                        </p:tgtEl>
                                        <p:attrNameLst>
                                          <p:attrName>ppt_w</p:attrName>
                                        </p:attrNameLst>
                                      </p:cBhvr>
                                      <p:tavLst>
                                        <p:tav tm="0">
                                          <p:val>
                                            <p:fltVal val="0"/>
                                          </p:val>
                                        </p:tav>
                                        <p:tav tm="100000">
                                          <p:val>
                                            <p:strVal val="#ppt_w"/>
                                          </p:val>
                                        </p:tav>
                                      </p:tavLst>
                                    </p:anim>
                                    <p:anim calcmode="lin" valueType="num">
                                      <p:cBhvr>
                                        <p:cTn id="82" dur="500" fill="hold"/>
                                        <p:tgtEl>
                                          <p:spTgt spid="48"/>
                                        </p:tgtEl>
                                        <p:attrNameLst>
                                          <p:attrName>ppt_h</p:attrName>
                                        </p:attrNameLst>
                                      </p:cBhvr>
                                      <p:tavLst>
                                        <p:tav tm="0">
                                          <p:val>
                                            <p:fltVal val="0"/>
                                          </p:val>
                                        </p:tav>
                                        <p:tav tm="100000">
                                          <p:val>
                                            <p:strVal val="#ppt_h"/>
                                          </p:val>
                                        </p:tav>
                                      </p:tavLst>
                                    </p:anim>
                                    <p:animEffect transition="in" filter="fade">
                                      <p:cBhvr>
                                        <p:cTn id="83" dur="500"/>
                                        <p:tgtEl>
                                          <p:spTgt spid="48"/>
                                        </p:tgtEl>
                                      </p:cBhvr>
                                    </p:animEffect>
                                  </p:childTnLst>
                                </p:cTn>
                              </p:par>
                              <p:par>
                                <p:cTn id="84" presetID="2" presetClass="entr" presetSubtype="2" accel="50000" decel="50000"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additive="base">
                                        <p:cTn id="86" dur="500" fill="hold"/>
                                        <p:tgtEl>
                                          <p:spTgt spid="15"/>
                                        </p:tgtEl>
                                        <p:attrNameLst>
                                          <p:attrName>ppt_x</p:attrName>
                                        </p:attrNameLst>
                                      </p:cBhvr>
                                      <p:tavLst>
                                        <p:tav tm="0">
                                          <p:val>
                                            <p:strVal val="1+#ppt_w/2"/>
                                          </p:val>
                                        </p:tav>
                                        <p:tav tm="100000">
                                          <p:val>
                                            <p:strVal val="#ppt_x"/>
                                          </p:val>
                                        </p:tav>
                                      </p:tavLst>
                                    </p:anim>
                                    <p:anim calcmode="lin" valueType="num">
                                      <p:cBhvr additive="base">
                                        <p:cTn id="87" dur="500" fill="hold"/>
                                        <p:tgtEl>
                                          <p:spTgt spid="15"/>
                                        </p:tgtEl>
                                        <p:attrNameLst>
                                          <p:attrName>ppt_y</p:attrName>
                                        </p:attrNameLst>
                                      </p:cBhvr>
                                      <p:tavLst>
                                        <p:tav tm="0">
                                          <p:val>
                                            <p:strVal val="#ppt_y"/>
                                          </p:val>
                                        </p:tav>
                                        <p:tav tm="100000">
                                          <p:val>
                                            <p:strVal val="#ppt_y"/>
                                          </p:val>
                                        </p:tav>
                                      </p:tavLst>
                                    </p:anim>
                                  </p:childTnLst>
                                </p:cTn>
                              </p:par>
                            </p:childTnLst>
                          </p:cTn>
                        </p:par>
                        <p:par>
                          <p:cTn id="88" fill="hold">
                            <p:stCondLst>
                              <p:cond delay="6000"/>
                            </p:stCondLst>
                            <p:childTnLst>
                              <p:par>
                                <p:cTn id="89" presetID="53" presetClass="entr" presetSubtype="0" fill="hold" nodeType="after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p:cTn id="91" dur="500" fill="hold"/>
                                        <p:tgtEl>
                                          <p:spTgt spid="8"/>
                                        </p:tgtEl>
                                        <p:attrNameLst>
                                          <p:attrName>ppt_w</p:attrName>
                                        </p:attrNameLst>
                                      </p:cBhvr>
                                      <p:tavLst>
                                        <p:tav tm="0">
                                          <p:val>
                                            <p:fltVal val="0"/>
                                          </p:val>
                                        </p:tav>
                                        <p:tav tm="100000">
                                          <p:val>
                                            <p:strVal val="#ppt_w"/>
                                          </p:val>
                                        </p:tav>
                                      </p:tavLst>
                                    </p:anim>
                                    <p:anim calcmode="lin" valueType="num">
                                      <p:cBhvr>
                                        <p:cTn id="92" dur="500" fill="hold"/>
                                        <p:tgtEl>
                                          <p:spTgt spid="8"/>
                                        </p:tgtEl>
                                        <p:attrNameLst>
                                          <p:attrName>ppt_h</p:attrName>
                                        </p:attrNameLst>
                                      </p:cBhvr>
                                      <p:tavLst>
                                        <p:tav tm="0">
                                          <p:val>
                                            <p:fltVal val="0"/>
                                          </p:val>
                                        </p:tav>
                                        <p:tav tm="100000">
                                          <p:val>
                                            <p:strVal val="#ppt_h"/>
                                          </p:val>
                                        </p:tav>
                                      </p:tavLst>
                                    </p:anim>
                                    <p:animEffect transition="in" filter="fade">
                                      <p:cBhvr>
                                        <p:cTn id="93" dur="500"/>
                                        <p:tgtEl>
                                          <p:spTgt spid="8"/>
                                        </p:tgtEl>
                                      </p:cBhvr>
                                    </p:animEffect>
                                  </p:childTnLst>
                                </p:cTn>
                              </p:par>
                            </p:childTnLst>
                          </p:cTn>
                        </p:par>
                        <p:par>
                          <p:cTn id="94" fill="hold">
                            <p:stCondLst>
                              <p:cond delay="6500"/>
                            </p:stCondLst>
                            <p:childTnLst>
                              <p:par>
                                <p:cTn id="95" presetID="53"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2" presetClass="entr" presetSubtype="2" accel="50000" decel="50000" fill="hold" nodeType="withEffect">
                                  <p:stCondLst>
                                    <p:cond delay="0"/>
                                  </p:stCondLst>
                                  <p:childTnLst>
                                    <p:set>
                                      <p:cBhvr>
                                        <p:cTn id="101" dur="1" fill="hold">
                                          <p:stCondLst>
                                            <p:cond delay="0"/>
                                          </p:stCondLst>
                                        </p:cTn>
                                        <p:tgtEl>
                                          <p:spTgt spid="10"/>
                                        </p:tgtEl>
                                        <p:attrNameLst>
                                          <p:attrName>style.visibility</p:attrName>
                                        </p:attrNameLst>
                                      </p:cBhvr>
                                      <p:to>
                                        <p:strVal val="visible"/>
                                      </p:to>
                                    </p:set>
                                    <p:anim calcmode="lin" valueType="num">
                                      <p:cBhvr additive="base">
                                        <p:cTn id="102" dur="500" fill="hold"/>
                                        <p:tgtEl>
                                          <p:spTgt spid="10"/>
                                        </p:tgtEl>
                                        <p:attrNameLst>
                                          <p:attrName>ppt_x</p:attrName>
                                        </p:attrNameLst>
                                      </p:cBhvr>
                                      <p:tavLst>
                                        <p:tav tm="0">
                                          <p:val>
                                            <p:strVal val="1+#ppt_w/2"/>
                                          </p:val>
                                        </p:tav>
                                        <p:tav tm="100000">
                                          <p:val>
                                            <p:strVal val="#ppt_x"/>
                                          </p:val>
                                        </p:tav>
                                      </p:tavLst>
                                    </p:anim>
                                    <p:anim calcmode="lin" valueType="num">
                                      <p:cBhvr additive="base">
                                        <p:cTn id="10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42" grpId="0" animBg="1"/>
      <p:bldP spid="45" grpId="0" animBg="1"/>
      <p:bldP spid="46" grpId="0" animBg="1"/>
      <p:bldP spid="47" grpId="0" animBg="1"/>
      <p:bldP spid="48" grpId="0" animBg="1"/>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sz="quarter" idx="4294967295"/>
          </p:nvPr>
        </p:nvSpPr>
        <p:spPr>
          <a:xfrm>
            <a:off x="11643206" y="6340867"/>
            <a:ext cx="610241" cy="366183"/>
          </a:xfrm>
          <a:prstGeom prst="rect">
            <a:avLst/>
          </a:prstGeom>
        </p:spPr>
        <p:txBody>
          <a:bodyPr/>
          <a:lstStyle/>
          <a:p>
            <a:fld id="{C136B7D2-B98C-44FD-8D04-7EC62A564975}" type="slidenum">
              <a:rPr lang="en-US" smtClean="0">
                <a:cs typeface="+mn-ea"/>
                <a:sym typeface="+mn-lt"/>
              </a:rPr>
              <a:pPr/>
              <a:t>16</a:t>
            </a:fld>
            <a:endParaRPr lang="en-US" dirty="0">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点击添加标题</a:t>
            </a:r>
            <a:endParaRPr lang="en-US" dirty="0">
              <a:latin typeface="+mn-lt"/>
              <a:ea typeface="+mn-ea"/>
              <a:cs typeface="+mn-ea"/>
              <a:sym typeface="+mn-lt"/>
            </a:endParaRPr>
          </a:p>
        </p:txBody>
      </p:sp>
      <p:sp>
        <p:nvSpPr>
          <p:cNvPr id="4" name="Text Placeholder 3"/>
          <p:cNvSpPr>
            <a:spLocks noGrp="1"/>
          </p:cNvSpPr>
          <p:nvPr>
            <p:ph type="body" sz="half" idx="2"/>
          </p:nvPr>
        </p:nvSpPr>
        <p:spPr/>
        <p:txBody>
          <a:bodyPr/>
          <a:lstStyle/>
          <a:p>
            <a:r>
              <a:rPr lang="en-US" altLang="zh-CN" dirty="0">
                <a:cs typeface="+mn-ea"/>
                <a:sym typeface="+mn-lt"/>
              </a:rPr>
              <a:t>YOUR TITLE HERE</a:t>
            </a:r>
            <a:endParaRPr lang="en-US" dirty="0">
              <a:cs typeface="+mn-ea"/>
              <a:sym typeface="+mn-lt"/>
            </a:endParaRPr>
          </a:p>
        </p:txBody>
      </p:sp>
      <p:grpSp>
        <p:nvGrpSpPr>
          <p:cNvPr id="37" name="Group 36"/>
          <p:cNvGrpSpPr/>
          <p:nvPr/>
        </p:nvGrpSpPr>
        <p:grpSpPr>
          <a:xfrm>
            <a:off x="3943351" y="2275992"/>
            <a:ext cx="1801284" cy="2556933"/>
            <a:chOff x="2957513" y="1706994"/>
            <a:chExt cx="1350963" cy="1917700"/>
          </a:xfrm>
        </p:grpSpPr>
        <p:sp>
          <p:nvSpPr>
            <p:cNvPr id="4115" name="Freeform 19"/>
            <p:cNvSpPr>
              <a:spLocks/>
            </p:cNvSpPr>
            <p:nvPr/>
          </p:nvSpPr>
          <p:spPr bwMode="auto">
            <a:xfrm>
              <a:off x="2957513" y="1706994"/>
              <a:ext cx="428625" cy="1917700"/>
            </a:xfrm>
            <a:custGeom>
              <a:avLst/>
              <a:gdLst/>
              <a:ahLst/>
              <a:cxnLst>
                <a:cxn ang="0">
                  <a:pos x="270" y="0"/>
                </a:cxn>
                <a:cxn ang="0">
                  <a:pos x="270" y="1052"/>
                </a:cxn>
                <a:cxn ang="0">
                  <a:pos x="0" y="1208"/>
                </a:cxn>
                <a:cxn ang="0">
                  <a:pos x="0" y="160"/>
                </a:cxn>
                <a:cxn ang="0">
                  <a:pos x="270" y="0"/>
                </a:cxn>
              </a:cxnLst>
              <a:rect l="0" t="0" r="r" b="b"/>
              <a:pathLst>
                <a:path w="270" h="1208">
                  <a:moveTo>
                    <a:pt x="270" y="0"/>
                  </a:moveTo>
                  <a:lnTo>
                    <a:pt x="270" y="1052"/>
                  </a:lnTo>
                  <a:lnTo>
                    <a:pt x="0" y="1208"/>
                  </a:lnTo>
                  <a:lnTo>
                    <a:pt x="0" y="160"/>
                  </a:lnTo>
                  <a:lnTo>
                    <a:pt x="270" y="0"/>
                  </a:ln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17" name="Freeform 21"/>
            <p:cNvSpPr>
              <a:spLocks/>
            </p:cNvSpPr>
            <p:nvPr/>
          </p:nvSpPr>
          <p:spPr bwMode="auto">
            <a:xfrm>
              <a:off x="2957513" y="1706994"/>
              <a:ext cx="1350963" cy="781050"/>
            </a:xfrm>
            <a:custGeom>
              <a:avLst/>
              <a:gdLst/>
              <a:ahLst/>
              <a:cxnLst>
                <a:cxn ang="0">
                  <a:pos x="270" y="0"/>
                </a:cxn>
                <a:cxn ang="0">
                  <a:pos x="851" y="330"/>
                </a:cxn>
                <a:cxn ang="0">
                  <a:pos x="578" y="492"/>
                </a:cxn>
                <a:cxn ang="0">
                  <a:pos x="0" y="160"/>
                </a:cxn>
                <a:cxn ang="0">
                  <a:pos x="270" y="0"/>
                </a:cxn>
              </a:cxnLst>
              <a:rect l="0" t="0" r="r" b="b"/>
              <a:pathLst>
                <a:path w="851" h="492">
                  <a:moveTo>
                    <a:pt x="270" y="0"/>
                  </a:moveTo>
                  <a:lnTo>
                    <a:pt x="851" y="330"/>
                  </a:lnTo>
                  <a:lnTo>
                    <a:pt x="578" y="492"/>
                  </a:lnTo>
                  <a:lnTo>
                    <a:pt x="0" y="160"/>
                  </a:lnTo>
                  <a:lnTo>
                    <a:pt x="270"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38" name="Group 37"/>
          <p:cNvGrpSpPr/>
          <p:nvPr/>
        </p:nvGrpSpPr>
        <p:grpSpPr>
          <a:xfrm>
            <a:off x="5786968" y="1526692"/>
            <a:ext cx="1907117" cy="2495549"/>
            <a:chOff x="4340226" y="1145019"/>
            <a:chExt cx="1430338" cy="1871662"/>
          </a:xfrm>
        </p:grpSpPr>
        <p:sp>
          <p:nvSpPr>
            <p:cNvPr id="4114" name="Freeform 18"/>
            <p:cNvSpPr>
              <a:spLocks/>
            </p:cNvSpPr>
            <p:nvPr/>
          </p:nvSpPr>
          <p:spPr bwMode="auto">
            <a:xfrm>
              <a:off x="4340226" y="1145019"/>
              <a:ext cx="1430338" cy="1333500"/>
            </a:xfrm>
            <a:custGeom>
              <a:avLst/>
              <a:gdLst/>
              <a:ahLst/>
              <a:cxnLst>
                <a:cxn ang="0">
                  <a:pos x="622" y="686"/>
                </a:cxn>
                <a:cxn ang="0">
                  <a:pos x="622" y="686"/>
                </a:cxn>
                <a:cxn ang="0">
                  <a:pos x="0" y="318"/>
                </a:cxn>
                <a:cxn ang="0">
                  <a:pos x="0" y="0"/>
                </a:cxn>
                <a:cxn ang="0">
                  <a:pos x="901" y="526"/>
                </a:cxn>
                <a:cxn ang="0">
                  <a:pos x="901" y="840"/>
                </a:cxn>
                <a:cxn ang="0">
                  <a:pos x="622" y="686"/>
                </a:cxn>
              </a:cxnLst>
              <a:rect l="0" t="0" r="r" b="b"/>
              <a:pathLst>
                <a:path w="901" h="840">
                  <a:moveTo>
                    <a:pt x="622" y="686"/>
                  </a:moveTo>
                  <a:lnTo>
                    <a:pt x="622" y="686"/>
                  </a:lnTo>
                  <a:lnTo>
                    <a:pt x="0" y="318"/>
                  </a:lnTo>
                  <a:lnTo>
                    <a:pt x="0" y="0"/>
                  </a:lnTo>
                  <a:lnTo>
                    <a:pt x="901" y="526"/>
                  </a:lnTo>
                  <a:lnTo>
                    <a:pt x="901" y="840"/>
                  </a:lnTo>
                  <a:lnTo>
                    <a:pt x="622" y="686"/>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18" name="Freeform 22"/>
            <p:cNvSpPr>
              <a:spLocks/>
            </p:cNvSpPr>
            <p:nvPr/>
          </p:nvSpPr>
          <p:spPr bwMode="auto">
            <a:xfrm>
              <a:off x="4859338" y="1980044"/>
              <a:ext cx="911225" cy="1036637"/>
            </a:xfrm>
            <a:custGeom>
              <a:avLst/>
              <a:gdLst/>
              <a:ahLst/>
              <a:cxnLst>
                <a:cxn ang="0">
                  <a:pos x="295" y="160"/>
                </a:cxn>
                <a:cxn ang="0">
                  <a:pos x="574" y="0"/>
                </a:cxn>
                <a:cxn ang="0">
                  <a:pos x="574" y="314"/>
                </a:cxn>
                <a:cxn ang="0">
                  <a:pos x="0" y="653"/>
                </a:cxn>
                <a:cxn ang="0">
                  <a:pos x="0" y="331"/>
                </a:cxn>
                <a:cxn ang="0">
                  <a:pos x="295" y="160"/>
                </a:cxn>
                <a:cxn ang="0">
                  <a:pos x="295" y="160"/>
                </a:cxn>
              </a:cxnLst>
              <a:rect l="0" t="0" r="r" b="b"/>
              <a:pathLst>
                <a:path w="574" h="653">
                  <a:moveTo>
                    <a:pt x="295" y="160"/>
                  </a:moveTo>
                  <a:lnTo>
                    <a:pt x="574" y="0"/>
                  </a:lnTo>
                  <a:lnTo>
                    <a:pt x="574" y="314"/>
                  </a:lnTo>
                  <a:lnTo>
                    <a:pt x="0" y="653"/>
                  </a:lnTo>
                  <a:lnTo>
                    <a:pt x="0" y="331"/>
                  </a:lnTo>
                  <a:lnTo>
                    <a:pt x="295" y="160"/>
                  </a:lnTo>
                  <a:lnTo>
                    <a:pt x="295" y="16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39" name="Group 38"/>
          <p:cNvGrpSpPr/>
          <p:nvPr/>
        </p:nvGrpSpPr>
        <p:grpSpPr>
          <a:xfrm>
            <a:off x="5202769" y="4115376"/>
            <a:ext cx="3045884" cy="1782233"/>
            <a:chOff x="3902076" y="3086531"/>
            <a:chExt cx="2284413" cy="1336675"/>
          </a:xfrm>
        </p:grpSpPr>
        <p:sp>
          <p:nvSpPr>
            <p:cNvPr id="4116" name="Freeform 20"/>
            <p:cNvSpPr>
              <a:spLocks/>
            </p:cNvSpPr>
            <p:nvPr/>
          </p:nvSpPr>
          <p:spPr bwMode="auto">
            <a:xfrm>
              <a:off x="3902076" y="3086531"/>
              <a:ext cx="2284413" cy="1336675"/>
            </a:xfrm>
            <a:custGeom>
              <a:avLst/>
              <a:gdLst/>
              <a:ahLst/>
              <a:cxnLst>
                <a:cxn ang="0">
                  <a:pos x="1177" y="0"/>
                </a:cxn>
                <a:cxn ang="0">
                  <a:pos x="1439" y="162"/>
                </a:cxn>
                <a:cxn ang="0">
                  <a:pos x="299" y="842"/>
                </a:cxn>
                <a:cxn ang="0">
                  <a:pos x="0" y="674"/>
                </a:cxn>
                <a:cxn ang="0">
                  <a:pos x="1177" y="0"/>
                </a:cxn>
                <a:cxn ang="0">
                  <a:pos x="1177" y="0"/>
                </a:cxn>
              </a:cxnLst>
              <a:rect l="0" t="0" r="r" b="b"/>
              <a:pathLst>
                <a:path w="1439" h="842">
                  <a:moveTo>
                    <a:pt x="1177" y="0"/>
                  </a:moveTo>
                  <a:lnTo>
                    <a:pt x="1439" y="162"/>
                  </a:lnTo>
                  <a:lnTo>
                    <a:pt x="299" y="842"/>
                  </a:lnTo>
                  <a:lnTo>
                    <a:pt x="0" y="674"/>
                  </a:lnTo>
                  <a:lnTo>
                    <a:pt x="1177" y="0"/>
                  </a:lnTo>
                  <a:lnTo>
                    <a:pt x="1177" y="0"/>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4119" name="Freeform 23"/>
            <p:cNvSpPr>
              <a:spLocks/>
            </p:cNvSpPr>
            <p:nvPr/>
          </p:nvSpPr>
          <p:spPr bwMode="auto">
            <a:xfrm>
              <a:off x="3902076" y="3108756"/>
              <a:ext cx="474663" cy="1314450"/>
            </a:xfrm>
            <a:custGeom>
              <a:avLst/>
              <a:gdLst/>
              <a:ahLst/>
              <a:cxnLst>
                <a:cxn ang="0">
                  <a:pos x="0" y="660"/>
                </a:cxn>
                <a:cxn ang="0">
                  <a:pos x="0" y="0"/>
                </a:cxn>
                <a:cxn ang="0">
                  <a:pos x="299" y="158"/>
                </a:cxn>
                <a:cxn ang="0">
                  <a:pos x="299" y="828"/>
                </a:cxn>
                <a:cxn ang="0">
                  <a:pos x="0" y="660"/>
                </a:cxn>
              </a:cxnLst>
              <a:rect l="0" t="0" r="r" b="b"/>
              <a:pathLst>
                <a:path w="299" h="828">
                  <a:moveTo>
                    <a:pt x="0" y="660"/>
                  </a:moveTo>
                  <a:lnTo>
                    <a:pt x="0" y="0"/>
                  </a:lnTo>
                  <a:lnTo>
                    <a:pt x="299" y="158"/>
                  </a:lnTo>
                  <a:lnTo>
                    <a:pt x="299" y="828"/>
                  </a:lnTo>
                  <a:lnTo>
                    <a:pt x="0" y="66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14" name="Text Placeholder 3"/>
          <p:cNvSpPr txBox="1">
            <a:spLocks/>
          </p:cNvSpPr>
          <p:nvPr/>
        </p:nvSpPr>
        <p:spPr>
          <a:xfrm>
            <a:off x="4389232" y="4741941"/>
            <a:ext cx="549830" cy="41043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667" dirty="0">
                <a:solidFill>
                  <a:schemeClr val="accent1"/>
                </a:solidFill>
                <a:cs typeface="+mn-ea"/>
                <a:sym typeface="+mn-lt"/>
              </a:rPr>
              <a:t>90%</a:t>
            </a:r>
          </a:p>
        </p:txBody>
      </p:sp>
      <p:sp>
        <p:nvSpPr>
          <p:cNvPr id="15" name="Text Placeholder 3"/>
          <p:cNvSpPr txBox="1">
            <a:spLocks/>
          </p:cNvSpPr>
          <p:nvPr/>
        </p:nvSpPr>
        <p:spPr>
          <a:xfrm>
            <a:off x="3244305" y="2641766"/>
            <a:ext cx="549830" cy="41043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667" dirty="0">
                <a:solidFill>
                  <a:schemeClr val="accent2"/>
                </a:solidFill>
                <a:cs typeface="+mn-ea"/>
                <a:sym typeface="+mn-lt"/>
              </a:rPr>
              <a:t>80%</a:t>
            </a:r>
          </a:p>
        </p:txBody>
      </p:sp>
      <p:sp>
        <p:nvSpPr>
          <p:cNvPr id="16" name="Text Placeholder 3"/>
          <p:cNvSpPr txBox="1">
            <a:spLocks/>
          </p:cNvSpPr>
          <p:nvPr/>
        </p:nvSpPr>
        <p:spPr>
          <a:xfrm>
            <a:off x="7937010" y="2180910"/>
            <a:ext cx="549830" cy="41043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667" dirty="0">
                <a:solidFill>
                  <a:schemeClr val="accent3"/>
                </a:solidFill>
                <a:cs typeface="+mn-ea"/>
                <a:sym typeface="+mn-lt"/>
              </a:rPr>
              <a:t>60%</a:t>
            </a:r>
          </a:p>
        </p:txBody>
      </p:sp>
      <p:grpSp>
        <p:nvGrpSpPr>
          <p:cNvPr id="36" name="Group 35"/>
          <p:cNvGrpSpPr/>
          <p:nvPr/>
        </p:nvGrpSpPr>
        <p:grpSpPr>
          <a:xfrm>
            <a:off x="5202768" y="3406292"/>
            <a:ext cx="628651" cy="1007533"/>
            <a:chOff x="3902076" y="2554719"/>
            <a:chExt cx="471488" cy="755650"/>
          </a:xfrm>
        </p:grpSpPr>
        <p:sp>
          <p:nvSpPr>
            <p:cNvPr id="4113" name="Freeform 17"/>
            <p:cNvSpPr>
              <a:spLocks/>
            </p:cNvSpPr>
            <p:nvPr/>
          </p:nvSpPr>
          <p:spPr bwMode="auto">
            <a:xfrm>
              <a:off x="3902076" y="2554719"/>
              <a:ext cx="471488" cy="755650"/>
            </a:xfrm>
            <a:custGeom>
              <a:avLst/>
              <a:gdLst/>
              <a:ahLst/>
              <a:cxnLst>
                <a:cxn ang="0">
                  <a:pos x="297" y="154"/>
                </a:cxn>
                <a:cxn ang="0">
                  <a:pos x="297" y="476"/>
                </a:cxn>
                <a:cxn ang="0">
                  <a:pos x="0" y="320"/>
                </a:cxn>
                <a:cxn ang="0">
                  <a:pos x="0" y="0"/>
                </a:cxn>
                <a:cxn ang="0">
                  <a:pos x="297" y="154"/>
                </a:cxn>
              </a:cxnLst>
              <a:rect l="0" t="0" r="r" b="b"/>
              <a:pathLst>
                <a:path w="297" h="476">
                  <a:moveTo>
                    <a:pt x="297" y="154"/>
                  </a:moveTo>
                  <a:lnTo>
                    <a:pt x="297" y="476"/>
                  </a:lnTo>
                  <a:lnTo>
                    <a:pt x="0" y="320"/>
                  </a:lnTo>
                  <a:lnTo>
                    <a:pt x="0" y="0"/>
                  </a:lnTo>
                  <a:lnTo>
                    <a:pt x="297" y="154"/>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 name="Freeform 62"/>
            <p:cNvSpPr>
              <a:spLocks noEditPoints="1"/>
            </p:cNvSpPr>
            <p:nvPr/>
          </p:nvSpPr>
          <p:spPr bwMode="auto">
            <a:xfrm rot="1517534">
              <a:off x="3962405" y="2799607"/>
              <a:ext cx="328877" cy="331507"/>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34" name="Group 33"/>
          <p:cNvGrpSpPr/>
          <p:nvPr/>
        </p:nvGrpSpPr>
        <p:grpSpPr>
          <a:xfrm>
            <a:off x="5228169" y="3006242"/>
            <a:ext cx="1166284" cy="681567"/>
            <a:chOff x="3921126" y="2254681"/>
            <a:chExt cx="874713" cy="511175"/>
          </a:xfrm>
        </p:grpSpPr>
        <p:sp>
          <p:nvSpPr>
            <p:cNvPr id="4112" name="Freeform 16"/>
            <p:cNvSpPr>
              <a:spLocks/>
            </p:cNvSpPr>
            <p:nvPr/>
          </p:nvSpPr>
          <p:spPr bwMode="auto">
            <a:xfrm>
              <a:off x="3921126" y="2254681"/>
              <a:ext cx="874713" cy="511175"/>
            </a:xfrm>
            <a:custGeom>
              <a:avLst/>
              <a:gdLst/>
              <a:ahLst/>
              <a:cxnLst>
                <a:cxn ang="0">
                  <a:pos x="551" y="160"/>
                </a:cxn>
                <a:cxn ang="0">
                  <a:pos x="289" y="322"/>
                </a:cxn>
                <a:cxn ang="0">
                  <a:pos x="0" y="170"/>
                </a:cxn>
                <a:cxn ang="0">
                  <a:pos x="271" y="0"/>
                </a:cxn>
                <a:cxn ang="0">
                  <a:pos x="551" y="160"/>
                </a:cxn>
              </a:cxnLst>
              <a:rect l="0" t="0" r="r" b="b"/>
              <a:pathLst>
                <a:path w="551" h="322">
                  <a:moveTo>
                    <a:pt x="551" y="160"/>
                  </a:moveTo>
                  <a:lnTo>
                    <a:pt x="289" y="322"/>
                  </a:lnTo>
                  <a:lnTo>
                    <a:pt x="0" y="170"/>
                  </a:lnTo>
                  <a:lnTo>
                    <a:pt x="271" y="0"/>
                  </a:lnTo>
                  <a:lnTo>
                    <a:pt x="551" y="16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8" name="Freeform 65"/>
            <p:cNvSpPr>
              <a:spLocks noEditPoints="1"/>
            </p:cNvSpPr>
            <p:nvPr/>
          </p:nvSpPr>
          <p:spPr bwMode="auto">
            <a:xfrm rot="18682126">
              <a:off x="4181006" y="2327643"/>
              <a:ext cx="323785" cy="360012"/>
            </a:xfrm>
            <a:custGeom>
              <a:avLst/>
              <a:gdLst/>
              <a:ahLst/>
              <a:cxnLst>
                <a:cxn ang="0">
                  <a:pos x="151" y="125"/>
                </a:cxn>
                <a:cxn ang="0">
                  <a:pos x="144" y="120"/>
                </a:cxn>
                <a:cxn ang="0">
                  <a:pos x="107" y="104"/>
                </a:cxn>
                <a:cxn ang="0">
                  <a:pos x="105" y="102"/>
                </a:cxn>
                <a:cxn ang="0">
                  <a:pos x="102" y="95"/>
                </a:cxn>
                <a:cxn ang="0">
                  <a:pos x="100" y="91"/>
                </a:cxn>
                <a:cxn ang="0">
                  <a:pos x="99" y="89"/>
                </a:cxn>
                <a:cxn ang="0">
                  <a:pos x="102" y="73"/>
                </a:cxn>
                <a:cxn ang="0">
                  <a:pos x="102" y="72"/>
                </a:cxn>
                <a:cxn ang="0">
                  <a:pos x="108" y="57"/>
                </a:cxn>
                <a:cxn ang="0">
                  <a:pos x="108" y="57"/>
                </a:cxn>
                <a:cxn ang="0">
                  <a:pos x="109" y="47"/>
                </a:cxn>
                <a:cxn ang="0">
                  <a:pos x="108" y="45"/>
                </a:cxn>
                <a:cxn ang="0">
                  <a:pos x="106" y="42"/>
                </a:cxn>
                <a:cxn ang="0">
                  <a:pos x="106" y="27"/>
                </a:cxn>
                <a:cxn ang="0">
                  <a:pos x="102" y="17"/>
                </a:cxn>
                <a:cxn ang="0">
                  <a:pos x="97" y="13"/>
                </a:cxn>
                <a:cxn ang="0">
                  <a:pos x="97" y="13"/>
                </a:cxn>
                <a:cxn ang="0">
                  <a:pos x="95" y="6"/>
                </a:cxn>
                <a:cxn ang="0">
                  <a:pos x="99" y="4"/>
                </a:cxn>
                <a:cxn ang="0">
                  <a:pos x="83" y="3"/>
                </a:cxn>
                <a:cxn ang="0">
                  <a:pos x="82" y="3"/>
                </a:cxn>
                <a:cxn ang="0">
                  <a:pos x="79" y="4"/>
                </a:cxn>
                <a:cxn ang="0">
                  <a:pos x="59" y="13"/>
                </a:cxn>
                <a:cxn ang="0">
                  <a:pos x="51" y="25"/>
                </a:cxn>
                <a:cxn ang="0">
                  <a:pos x="51" y="34"/>
                </a:cxn>
                <a:cxn ang="0">
                  <a:pos x="51" y="42"/>
                </a:cxn>
                <a:cxn ang="0">
                  <a:pos x="50" y="44"/>
                </a:cxn>
                <a:cxn ang="0">
                  <a:pos x="48" y="48"/>
                </a:cxn>
                <a:cxn ang="0">
                  <a:pos x="49" y="51"/>
                </a:cxn>
                <a:cxn ang="0">
                  <a:pos x="51" y="59"/>
                </a:cxn>
                <a:cxn ang="0">
                  <a:pos x="53" y="66"/>
                </a:cxn>
                <a:cxn ang="0">
                  <a:pos x="58" y="77"/>
                </a:cxn>
                <a:cxn ang="0">
                  <a:pos x="59" y="79"/>
                </a:cxn>
                <a:cxn ang="0">
                  <a:pos x="58" y="89"/>
                </a:cxn>
                <a:cxn ang="0">
                  <a:pos x="57" y="91"/>
                </a:cxn>
                <a:cxn ang="0">
                  <a:pos x="54" y="95"/>
                </a:cxn>
                <a:cxn ang="0">
                  <a:pos x="51" y="102"/>
                </a:cxn>
                <a:cxn ang="0">
                  <a:pos x="50" y="103"/>
                </a:cxn>
                <a:cxn ang="0">
                  <a:pos x="38" y="108"/>
                </a:cxn>
                <a:cxn ang="0">
                  <a:pos x="25" y="114"/>
                </a:cxn>
                <a:cxn ang="0">
                  <a:pos x="13" y="120"/>
                </a:cxn>
                <a:cxn ang="0">
                  <a:pos x="6" y="125"/>
                </a:cxn>
                <a:cxn ang="0">
                  <a:pos x="0" y="149"/>
                </a:cxn>
                <a:cxn ang="0">
                  <a:pos x="61" y="170"/>
                </a:cxn>
                <a:cxn ang="0">
                  <a:pos x="61" y="170"/>
                </a:cxn>
                <a:cxn ang="0">
                  <a:pos x="90" y="171"/>
                </a:cxn>
                <a:cxn ang="0">
                  <a:pos x="97" y="169"/>
                </a:cxn>
                <a:cxn ang="0">
                  <a:pos x="157" y="149"/>
                </a:cxn>
                <a:cxn ang="0">
                  <a:pos x="151" y="125"/>
                </a:cxn>
                <a:cxn ang="0">
                  <a:pos x="62" y="158"/>
                </a:cxn>
                <a:cxn ang="0">
                  <a:pos x="62" y="157"/>
                </a:cxn>
                <a:cxn ang="0">
                  <a:pos x="62" y="157"/>
                </a:cxn>
                <a:cxn ang="0">
                  <a:pos x="62" y="158"/>
                </a:cxn>
              </a:cxnLst>
              <a:rect l="0" t="0" r="r" b="b"/>
              <a:pathLst>
                <a:path w="157" h="175">
                  <a:moveTo>
                    <a:pt x="151" y="125"/>
                  </a:moveTo>
                  <a:cubicBezTo>
                    <a:pt x="149" y="123"/>
                    <a:pt x="147" y="121"/>
                    <a:pt x="144" y="120"/>
                  </a:cubicBezTo>
                  <a:cubicBezTo>
                    <a:pt x="132" y="114"/>
                    <a:pt x="120" y="109"/>
                    <a:pt x="107" y="104"/>
                  </a:cubicBezTo>
                  <a:cubicBezTo>
                    <a:pt x="106" y="103"/>
                    <a:pt x="105" y="103"/>
                    <a:pt x="105" y="102"/>
                  </a:cubicBezTo>
                  <a:cubicBezTo>
                    <a:pt x="104" y="99"/>
                    <a:pt x="103" y="97"/>
                    <a:pt x="102" y="95"/>
                  </a:cubicBezTo>
                  <a:cubicBezTo>
                    <a:pt x="102" y="93"/>
                    <a:pt x="101" y="92"/>
                    <a:pt x="100" y="91"/>
                  </a:cubicBezTo>
                  <a:cubicBezTo>
                    <a:pt x="99" y="91"/>
                    <a:pt x="99" y="90"/>
                    <a:pt x="99" y="89"/>
                  </a:cubicBezTo>
                  <a:cubicBezTo>
                    <a:pt x="99" y="84"/>
                    <a:pt x="97" y="78"/>
                    <a:pt x="102" y="73"/>
                  </a:cubicBezTo>
                  <a:cubicBezTo>
                    <a:pt x="102" y="73"/>
                    <a:pt x="102" y="73"/>
                    <a:pt x="102" y="72"/>
                  </a:cubicBezTo>
                  <a:cubicBezTo>
                    <a:pt x="104" y="68"/>
                    <a:pt x="105" y="62"/>
                    <a:pt x="108" y="57"/>
                  </a:cubicBezTo>
                  <a:cubicBezTo>
                    <a:pt x="108" y="57"/>
                    <a:pt x="108" y="57"/>
                    <a:pt x="108" y="57"/>
                  </a:cubicBezTo>
                  <a:cubicBezTo>
                    <a:pt x="108" y="54"/>
                    <a:pt x="108" y="50"/>
                    <a:pt x="109" y="47"/>
                  </a:cubicBezTo>
                  <a:cubicBezTo>
                    <a:pt x="109" y="46"/>
                    <a:pt x="108" y="46"/>
                    <a:pt x="108" y="45"/>
                  </a:cubicBezTo>
                  <a:cubicBezTo>
                    <a:pt x="106" y="45"/>
                    <a:pt x="106" y="43"/>
                    <a:pt x="106" y="42"/>
                  </a:cubicBezTo>
                  <a:cubicBezTo>
                    <a:pt x="106" y="35"/>
                    <a:pt x="106" y="34"/>
                    <a:pt x="106" y="27"/>
                  </a:cubicBezTo>
                  <a:cubicBezTo>
                    <a:pt x="106" y="24"/>
                    <a:pt x="105" y="20"/>
                    <a:pt x="102" y="17"/>
                  </a:cubicBezTo>
                  <a:cubicBezTo>
                    <a:pt x="100" y="16"/>
                    <a:pt x="99" y="14"/>
                    <a:pt x="97" y="13"/>
                  </a:cubicBezTo>
                  <a:cubicBezTo>
                    <a:pt x="97" y="13"/>
                    <a:pt x="97" y="13"/>
                    <a:pt x="97" y="13"/>
                  </a:cubicBezTo>
                  <a:cubicBezTo>
                    <a:pt x="97" y="13"/>
                    <a:pt x="92" y="9"/>
                    <a:pt x="95" y="6"/>
                  </a:cubicBezTo>
                  <a:cubicBezTo>
                    <a:pt x="96" y="4"/>
                    <a:pt x="99" y="4"/>
                    <a:pt x="99" y="4"/>
                  </a:cubicBezTo>
                  <a:cubicBezTo>
                    <a:pt x="99" y="4"/>
                    <a:pt x="95" y="0"/>
                    <a:pt x="83" y="3"/>
                  </a:cubicBezTo>
                  <a:cubicBezTo>
                    <a:pt x="82" y="3"/>
                    <a:pt x="82" y="3"/>
                    <a:pt x="82" y="3"/>
                  </a:cubicBezTo>
                  <a:cubicBezTo>
                    <a:pt x="81" y="3"/>
                    <a:pt x="80" y="4"/>
                    <a:pt x="79" y="4"/>
                  </a:cubicBezTo>
                  <a:cubicBezTo>
                    <a:pt x="72" y="6"/>
                    <a:pt x="65" y="8"/>
                    <a:pt x="59" y="13"/>
                  </a:cubicBezTo>
                  <a:cubicBezTo>
                    <a:pt x="55" y="16"/>
                    <a:pt x="52" y="20"/>
                    <a:pt x="51" y="25"/>
                  </a:cubicBezTo>
                  <a:cubicBezTo>
                    <a:pt x="51" y="28"/>
                    <a:pt x="51" y="31"/>
                    <a:pt x="51" y="34"/>
                  </a:cubicBezTo>
                  <a:cubicBezTo>
                    <a:pt x="51" y="38"/>
                    <a:pt x="51" y="37"/>
                    <a:pt x="51" y="42"/>
                  </a:cubicBezTo>
                  <a:cubicBezTo>
                    <a:pt x="51" y="43"/>
                    <a:pt x="51" y="44"/>
                    <a:pt x="50" y="44"/>
                  </a:cubicBezTo>
                  <a:cubicBezTo>
                    <a:pt x="48" y="45"/>
                    <a:pt x="48" y="46"/>
                    <a:pt x="48" y="48"/>
                  </a:cubicBezTo>
                  <a:cubicBezTo>
                    <a:pt x="49" y="49"/>
                    <a:pt x="48" y="50"/>
                    <a:pt x="49" y="51"/>
                  </a:cubicBezTo>
                  <a:cubicBezTo>
                    <a:pt x="49" y="54"/>
                    <a:pt x="50" y="57"/>
                    <a:pt x="51" y="59"/>
                  </a:cubicBezTo>
                  <a:cubicBezTo>
                    <a:pt x="51" y="62"/>
                    <a:pt x="53" y="64"/>
                    <a:pt x="53" y="66"/>
                  </a:cubicBezTo>
                  <a:cubicBezTo>
                    <a:pt x="54" y="70"/>
                    <a:pt x="55" y="74"/>
                    <a:pt x="58" y="77"/>
                  </a:cubicBezTo>
                  <a:cubicBezTo>
                    <a:pt x="59" y="78"/>
                    <a:pt x="59" y="79"/>
                    <a:pt x="59" y="79"/>
                  </a:cubicBezTo>
                  <a:cubicBezTo>
                    <a:pt x="59" y="83"/>
                    <a:pt x="58" y="86"/>
                    <a:pt x="58" y="89"/>
                  </a:cubicBezTo>
                  <a:cubicBezTo>
                    <a:pt x="58" y="90"/>
                    <a:pt x="57" y="91"/>
                    <a:pt x="57" y="91"/>
                  </a:cubicBezTo>
                  <a:cubicBezTo>
                    <a:pt x="54" y="91"/>
                    <a:pt x="54" y="93"/>
                    <a:pt x="54" y="95"/>
                  </a:cubicBezTo>
                  <a:cubicBezTo>
                    <a:pt x="53" y="97"/>
                    <a:pt x="52" y="99"/>
                    <a:pt x="51" y="102"/>
                  </a:cubicBezTo>
                  <a:cubicBezTo>
                    <a:pt x="51" y="102"/>
                    <a:pt x="50" y="103"/>
                    <a:pt x="50" y="103"/>
                  </a:cubicBezTo>
                  <a:cubicBezTo>
                    <a:pt x="46" y="105"/>
                    <a:pt x="42" y="107"/>
                    <a:pt x="38" y="108"/>
                  </a:cubicBezTo>
                  <a:cubicBezTo>
                    <a:pt x="33" y="110"/>
                    <a:pt x="29" y="112"/>
                    <a:pt x="25" y="114"/>
                  </a:cubicBezTo>
                  <a:cubicBezTo>
                    <a:pt x="21" y="116"/>
                    <a:pt x="17" y="118"/>
                    <a:pt x="13" y="120"/>
                  </a:cubicBezTo>
                  <a:cubicBezTo>
                    <a:pt x="10" y="122"/>
                    <a:pt x="8" y="123"/>
                    <a:pt x="6" y="125"/>
                  </a:cubicBezTo>
                  <a:cubicBezTo>
                    <a:pt x="0" y="149"/>
                    <a:pt x="0" y="149"/>
                    <a:pt x="0" y="149"/>
                  </a:cubicBezTo>
                  <a:cubicBezTo>
                    <a:pt x="24" y="149"/>
                    <a:pt x="39" y="165"/>
                    <a:pt x="61" y="170"/>
                  </a:cubicBezTo>
                  <a:cubicBezTo>
                    <a:pt x="61" y="170"/>
                    <a:pt x="61" y="170"/>
                    <a:pt x="61" y="170"/>
                  </a:cubicBezTo>
                  <a:cubicBezTo>
                    <a:pt x="61" y="170"/>
                    <a:pt x="77" y="175"/>
                    <a:pt x="90" y="171"/>
                  </a:cubicBezTo>
                  <a:cubicBezTo>
                    <a:pt x="93" y="171"/>
                    <a:pt x="95" y="170"/>
                    <a:pt x="97" y="169"/>
                  </a:cubicBezTo>
                  <a:cubicBezTo>
                    <a:pt x="117" y="162"/>
                    <a:pt x="143" y="149"/>
                    <a:pt x="157" y="149"/>
                  </a:cubicBezTo>
                  <a:lnTo>
                    <a:pt x="151" y="125"/>
                  </a:lnTo>
                  <a:close/>
                  <a:moveTo>
                    <a:pt x="62" y="158"/>
                  </a:moveTo>
                  <a:cubicBezTo>
                    <a:pt x="62" y="157"/>
                    <a:pt x="62" y="157"/>
                    <a:pt x="62" y="157"/>
                  </a:cubicBezTo>
                  <a:cubicBezTo>
                    <a:pt x="62" y="157"/>
                    <a:pt x="62" y="157"/>
                    <a:pt x="62" y="157"/>
                  </a:cubicBezTo>
                  <a:lnTo>
                    <a:pt x="62" y="15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35" name="Group 34"/>
          <p:cNvGrpSpPr/>
          <p:nvPr/>
        </p:nvGrpSpPr>
        <p:grpSpPr>
          <a:xfrm>
            <a:off x="5871635" y="3380892"/>
            <a:ext cx="558800" cy="999067"/>
            <a:chOff x="4403726" y="2535669"/>
            <a:chExt cx="419100" cy="749300"/>
          </a:xfrm>
        </p:grpSpPr>
        <p:sp>
          <p:nvSpPr>
            <p:cNvPr id="4111" name="Freeform 15"/>
            <p:cNvSpPr>
              <a:spLocks/>
            </p:cNvSpPr>
            <p:nvPr/>
          </p:nvSpPr>
          <p:spPr bwMode="auto">
            <a:xfrm>
              <a:off x="4403726" y="2535669"/>
              <a:ext cx="419100" cy="749300"/>
            </a:xfrm>
            <a:custGeom>
              <a:avLst/>
              <a:gdLst/>
              <a:ahLst/>
              <a:cxnLst>
                <a:cxn ang="0">
                  <a:pos x="264" y="0"/>
                </a:cxn>
                <a:cxn ang="0">
                  <a:pos x="264" y="316"/>
                </a:cxn>
                <a:cxn ang="0">
                  <a:pos x="0" y="472"/>
                </a:cxn>
                <a:cxn ang="0">
                  <a:pos x="0" y="162"/>
                </a:cxn>
                <a:cxn ang="0">
                  <a:pos x="264" y="0"/>
                </a:cxn>
              </a:cxnLst>
              <a:rect l="0" t="0" r="r" b="b"/>
              <a:pathLst>
                <a:path w="264" h="472">
                  <a:moveTo>
                    <a:pt x="264" y="0"/>
                  </a:moveTo>
                  <a:lnTo>
                    <a:pt x="264" y="316"/>
                  </a:lnTo>
                  <a:lnTo>
                    <a:pt x="0" y="472"/>
                  </a:lnTo>
                  <a:lnTo>
                    <a:pt x="0" y="162"/>
                  </a:lnTo>
                  <a:lnTo>
                    <a:pt x="26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 name="Freeform 66"/>
            <p:cNvSpPr>
              <a:spLocks noEditPoints="1"/>
            </p:cNvSpPr>
            <p:nvPr/>
          </p:nvSpPr>
          <p:spPr bwMode="auto">
            <a:xfrm>
              <a:off x="4464986" y="2817995"/>
              <a:ext cx="292718" cy="22704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21" name="Group 66"/>
          <p:cNvGrpSpPr/>
          <p:nvPr/>
        </p:nvGrpSpPr>
        <p:grpSpPr>
          <a:xfrm>
            <a:off x="7877164" y="2603731"/>
            <a:ext cx="2596968" cy="862876"/>
            <a:chOff x="5603652" y="1698220"/>
            <a:chExt cx="1947726" cy="647157"/>
          </a:xfrm>
        </p:grpSpPr>
        <p:sp>
          <p:nvSpPr>
            <p:cNvPr id="22" name="Text Placeholder 3"/>
            <p:cNvSpPr txBox="1">
              <a:spLocks/>
            </p:cNvSpPr>
            <p:nvPr/>
          </p:nvSpPr>
          <p:spPr>
            <a:xfrm>
              <a:off x="5603652" y="1698220"/>
              <a:ext cx="77665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b="1" dirty="0">
                  <a:solidFill>
                    <a:schemeClr val="accent3"/>
                  </a:solidFill>
                  <a:cs typeface="+mn-ea"/>
                  <a:sym typeface="+mn-lt"/>
                </a:rPr>
                <a:t>KEY WORD</a:t>
              </a:r>
            </a:p>
          </p:txBody>
        </p:sp>
        <p:sp>
          <p:nvSpPr>
            <p:cNvPr id="23" name="Text Placeholder 3"/>
            <p:cNvSpPr txBox="1">
              <a:spLocks/>
            </p:cNvSpPr>
            <p:nvPr/>
          </p:nvSpPr>
          <p:spPr>
            <a:xfrm>
              <a:off x="5603652" y="1883856"/>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24" name="Group 75"/>
          <p:cNvGrpSpPr/>
          <p:nvPr/>
        </p:nvGrpSpPr>
        <p:grpSpPr>
          <a:xfrm>
            <a:off x="1194143" y="3027411"/>
            <a:ext cx="2596968" cy="888046"/>
            <a:chOff x="5603652" y="1679342"/>
            <a:chExt cx="1947726" cy="666034"/>
          </a:xfrm>
        </p:grpSpPr>
        <p:sp>
          <p:nvSpPr>
            <p:cNvPr id="25" name="Text Placeholder 3"/>
            <p:cNvSpPr txBox="1">
              <a:spLocks/>
            </p:cNvSpPr>
            <p:nvPr/>
          </p:nvSpPr>
          <p:spPr>
            <a:xfrm>
              <a:off x="6774723" y="1679342"/>
              <a:ext cx="77665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600" b="1" dirty="0">
                  <a:solidFill>
                    <a:schemeClr val="accent2"/>
                  </a:solidFill>
                  <a:cs typeface="+mn-ea"/>
                  <a:sym typeface="+mn-lt"/>
                </a:rPr>
                <a:t>KEY WORD</a:t>
              </a:r>
            </a:p>
          </p:txBody>
        </p:sp>
        <p:sp>
          <p:nvSpPr>
            <p:cNvPr id="26" name="Text Placeholder 3"/>
            <p:cNvSpPr txBox="1">
              <a:spLocks/>
            </p:cNvSpPr>
            <p:nvPr/>
          </p:nvSpPr>
          <p:spPr>
            <a:xfrm>
              <a:off x="5603652" y="1883856"/>
              <a:ext cx="1947726" cy="46152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27" name="Group 75"/>
          <p:cNvGrpSpPr/>
          <p:nvPr/>
        </p:nvGrpSpPr>
        <p:grpSpPr>
          <a:xfrm>
            <a:off x="2409152" y="5152376"/>
            <a:ext cx="2596968" cy="888046"/>
            <a:chOff x="5603652" y="1679342"/>
            <a:chExt cx="1947726" cy="666034"/>
          </a:xfrm>
        </p:grpSpPr>
        <p:sp>
          <p:nvSpPr>
            <p:cNvPr id="28" name="Text Placeholder 3"/>
            <p:cNvSpPr txBox="1">
              <a:spLocks/>
            </p:cNvSpPr>
            <p:nvPr/>
          </p:nvSpPr>
          <p:spPr>
            <a:xfrm>
              <a:off x="6774723" y="1679342"/>
              <a:ext cx="77665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600" b="1" dirty="0">
                  <a:solidFill>
                    <a:schemeClr val="accent1"/>
                  </a:solidFill>
                  <a:cs typeface="+mn-ea"/>
                  <a:sym typeface="+mn-lt"/>
                </a:rPr>
                <a:t>KEY WORD</a:t>
              </a:r>
            </a:p>
          </p:txBody>
        </p:sp>
        <p:sp>
          <p:nvSpPr>
            <p:cNvPr id="29" name="Text Placeholder 3"/>
            <p:cNvSpPr txBox="1">
              <a:spLocks/>
            </p:cNvSpPr>
            <p:nvPr/>
          </p:nvSpPr>
          <p:spPr>
            <a:xfrm>
              <a:off x="5603652" y="1883856"/>
              <a:ext cx="1947726" cy="46152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sp>
        <p:nvSpPr>
          <p:cNvPr id="30" name="Text Placeholder 3"/>
          <p:cNvSpPr txBox="1">
            <a:spLocks/>
          </p:cNvSpPr>
          <p:nvPr/>
        </p:nvSpPr>
        <p:spPr>
          <a:xfrm rot="19747125">
            <a:off x="6345922" y="4794483"/>
            <a:ext cx="103554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b="1" dirty="0">
                <a:solidFill>
                  <a:schemeClr val="bg1"/>
                </a:solidFill>
                <a:cs typeface="+mn-ea"/>
                <a:sym typeface="+mn-lt"/>
              </a:rPr>
              <a:t>KEY WORD</a:t>
            </a:r>
          </a:p>
        </p:txBody>
      </p:sp>
      <p:sp>
        <p:nvSpPr>
          <p:cNvPr id="32" name="Text Placeholder 3"/>
          <p:cNvSpPr txBox="1">
            <a:spLocks/>
          </p:cNvSpPr>
          <p:nvPr/>
        </p:nvSpPr>
        <p:spPr>
          <a:xfrm rot="1874816">
            <a:off x="6131259" y="2268627"/>
            <a:ext cx="103554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b="1" dirty="0">
                <a:solidFill>
                  <a:schemeClr val="bg1"/>
                </a:solidFill>
                <a:cs typeface="+mn-ea"/>
                <a:sym typeface="+mn-lt"/>
              </a:rPr>
              <a:t>KEY WORD</a:t>
            </a:r>
          </a:p>
        </p:txBody>
      </p:sp>
      <p:sp>
        <p:nvSpPr>
          <p:cNvPr id="33" name="Text Placeholder 3"/>
          <p:cNvSpPr txBox="1">
            <a:spLocks/>
          </p:cNvSpPr>
          <p:nvPr/>
        </p:nvSpPr>
        <p:spPr>
          <a:xfrm rot="16200000">
            <a:off x="3701613" y="3510279"/>
            <a:ext cx="103554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b="1" dirty="0">
                <a:solidFill>
                  <a:schemeClr val="bg1"/>
                </a:solidFill>
                <a:cs typeface="+mn-ea"/>
                <a:sym typeface="+mn-lt"/>
              </a:rPr>
              <a:t>KEY WORD</a:t>
            </a:r>
          </a:p>
        </p:txBody>
      </p:sp>
    </p:spTree>
    <p:extLst>
      <p:ext uri="{BB962C8B-B14F-4D97-AF65-F5344CB8AC3E}">
        <p14:creationId xmlns:p14="http://schemas.microsoft.com/office/powerpoint/2010/main" val="395830748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1+#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1+#ppt_w/2"/>
                                          </p:val>
                                        </p:tav>
                                        <p:tav tm="100000">
                                          <p:val>
                                            <p:strVal val="#ppt_x"/>
                                          </p:val>
                                        </p:tav>
                                      </p:tavLst>
                                    </p:anim>
                                    <p:anim calcmode="lin" valueType="num">
                                      <p:cBhvr additive="base">
                                        <p:cTn id="33" dur="500" fill="hold"/>
                                        <p:tgtEl>
                                          <p:spTgt spid="3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53"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par>
                          <p:cTn id="40" fill="hold">
                            <p:stCondLst>
                              <p:cond delay="3500"/>
                            </p:stCondLst>
                            <p:childTnLst>
                              <p:par>
                                <p:cTn id="41" presetID="53"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Effect transition="in" filter="fade">
                                      <p:cBhvr>
                                        <p:cTn id="45" dur="500"/>
                                        <p:tgtEl>
                                          <p:spTgt spid="33"/>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Effect transition="in" filter="fade">
                                      <p:cBhvr>
                                        <p:cTn id="51" dur="500"/>
                                        <p:tgtEl>
                                          <p:spTgt spid="32"/>
                                        </p:tgtEl>
                                      </p:cBhvr>
                                    </p:animEffect>
                                  </p:childTnLst>
                                </p:cTn>
                              </p:par>
                              <p:par>
                                <p:cTn id="52" presetID="2" presetClass="entr" presetSubtype="8"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0-#ppt_w/2"/>
                                          </p:val>
                                        </p:tav>
                                        <p:tav tm="100000">
                                          <p:val>
                                            <p:strVal val="#ppt_x"/>
                                          </p:val>
                                        </p:tav>
                                      </p:tavLst>
                                    </p:anim>
                                    <p:anim calcmode="lin" valueType="num">
                                      <p:cBhvr additive="base">
                                        <p:cTn id="55" dur="500" fill="hold"/>
                                        <p:tgtEl>
                                          <p:spTgt spid="27"/>
                                        </p:tgtEl>
                                        <p:attrNameLst>
                                          <p:attrName>ppt_y</p:attrName>
                                        </p:attrNameLst>
                                      </p:cBhvr>
                                      <p:tavLst>
                                        <p:tav tm="0">
                                          <p:val>
                                            <p:strVal val="#ppt_y"/>
                                          </p:val>
                                        </p:tav>
                                        <p:tav tm="100000">
                                          <p:val>
                                            <p:strVal val="#ppt_y"/>
                                          </p:val>
                                        </p:tav>
                                      </p:tavLst>
                                    </p:anim>
                                  </p:childTnLst>
                                </p:cTn>
                              </p:par>
                            </p:childTnLst>
                          </p:cTn>
                        </p:par>
                        <p:par>
                          <p:cTn id="56" fill="hold">
                            <p:stCondLst>
                              <p:cond delay="4500"/>
                            </p:stCondLst>
                            <p:childTnLst>
                              <p:par>
                                <p:cTn id="57" presetID="53"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Effect transition="in" filter="fade">
                                      <p:cBhvr>
                                        <p:cTn id="61" dur="500"/>
                                        <p:tgtEl>
                                          <p:spTgt spid="14"/>
                                        </p:tgtEl>
                                      </p:cBhvr>
                                    </p:animEffect>
                                  </p:childTnLst>
                                </p:cTn>
                              </p:par>
                              <p:par>
                                <p:cTn id="62" presetID="2" presetClass="entr" presetSubtype="8"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0-#ppt_w/2"/>
                                          </p:val>
                                        </p:tav>
                                        <p:tav tm="100000">
                                          <p:val>
                                            <p:strVal val="#ppt_x"/>
                                          </p:val>
                                        </p:tav>
                                      </p:tavLst>
                                    </p:anim>
                                    <p:anim calcmode="lin" valueType="num">
                                      <p:cBhvr additive="base">
                                        <p:cTn id="65" dur="500" fill="hold"/>
                                        <p:tgtEl>
                                          <p:spTgt spid="24"/>
                                        </p:tgtEl>
                                        <p:attrNameLst>
                                          <p:attrName>ppt_y</p:attrName>
                                        </p:attrNameLst>
                                      </p:cBhvr>
                                      <p:tavLst>
                                        <p:tav tm="0">
                                          <p:val>
                                            <p:strVal val="#ppt_y"/>
                                          </p:val>
                                        </p:tav>
                                        <p:tav tm="100000">
                                          <p:val>
                                            <p:strVal val="#ppt_y"/>
                                          </p:val>
                                        </p:tav>
                                      </p:tavLst>
                                    </p:anim>
                                  </p:childTnLst>
                                </p:cTn>
                              </p:par>
                            </p:childTnLst>
                          </p:cTn>
                        </p:par>
                        <p:par>
                          <p:cTn id="66" fill="hold">
                            <p:stCondLst>
                              <p:cond delay="5000"/>
                            </p:stCondLst>
                            <p:childTnLst>
                              <p:par>
                                <p:cTn id="67" presetID="53" presetClass="entr" presetSubtype="0"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Effect transition="in" filter="fade">
                                      <p:cBhvr>
                                        <p:cTn id="71" dur="500"/>
                                        <p:tgtEl>
                                          <p:spTgt spid="15"/>
                                        </p:tgtEl>
                                      </p:cBhvr>
                                    </p:animEffect>
                                  </p:childTnLst>
                                </p:cTn>
                              </p:par>
                              <p:par>
                                <p:cTn id="72" presetID="2" presetClass="entr" presetSubtype="2"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1+#ppt_w/2"/>
                                          </p:val>
                                        </p:tav>
                                        <p:tav tm="100000">
                                          <p:val>
                                            <p:strVal val="#ppt_x"/>
                                          </p:val>
                                        </p:tav>
                                      </p:tavLst>
                                    </p:anim>
                                    <p:anim calcmode="lin" valueType="num">
                                      <p:cBhvr additive="base">
                                        <p:cTn id="75" dur="500" fill="hold"/>
                                        <p:tgtEl>
                                          <p:spTgt spid="21"/>
                                        </p:tgtEl>
                                        <p:attrNameLst>
                                          <p:attrName>ppt_y</p:attrName>
                                        </p:attrNameLst>
                                      </p:cBhvr>
                                      <p:tavLst>
                                        <p:tav tm="0">
                                          <p:val>
                                            <p:strVal val="#ppt_y"/>
                                          </p:val>
                                        </p:tav>
                                        <p:tav tm="100000">
                                          <p:val>
                                            <p:strVal val="#ppt_y"/>
                                          </p:val>
                                        </p:tav>
                                      </p:tavLst>
                                    </p:anim>
                                  </p:childTnLst>
                                </p:cTn>
                              </p:par>
                            </p:childTnLst>
                          </p:cTn>
                        </p:par>
                        <p:par>
                          <p:cTn id="76" fill="hold">
                            <p:stCondLst>
                              <p:cond delay="5500"/>
                            </p:stCondLst>
                            <p:childTnLst>
                              <p:par>
                                <p:cTn id="77" presetID="53" presetClass="entr" presetSubtype="0"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p:cTn id="79" dur="500" fill="hold"/>
                                        <p:tgtEl>
                                          <p:spTgt spid="16"/>
                                        </p:tgtEl>
                                        <p:attrNameLst>
                                          <p:attrName>ppt_w</p:attrName>
                                        </p:attrNameLst>
                                      </p:cBhvr>
                                      <p:tavLst>
                                        <p:tav tm="0">
                                          <p:val>
                                            <p:fltVal val="0"/>
                                          </p:val>
                                        </p:tav>
                                        <p:tav tm="100000">
                                          <p:val>
                                            <p:strVal val="#ppt_w"/>
                                          </p:val>
                                        </p:tav>
                                      </p:tavLst>
                                    </p:anim>
                                    <p:anim calcmode="lin" valueType="num">
                                      <p:cBhvr>
                                        <p:cTn id="80" dur="500" fill="hold"/>
                                        <p:tgtEl>
                                          <p:spTgt spid="16"/>
                                        </p:tgtEl>
                                        <p:attrNameLst>
                                          <p:attrName>ppt_h</p:attrName>
                                        </p:attrNameLst>
                                      </p:cBhvr>
                                      <p:tavLst>
                                        <p:tav tm="0">
                                          <p:val>
                                            <p:fltVal val="0"/>
                                          </p:val>
                                        </p:tav>
                                        <p:tav tm="100000">
                                          <p:val>
                                            <p:strVal val="#ppt_h"/>
                                          </p:val>
                                        </p:tav>
                                      </p:tavLst>
                                    </p:anim>
                                    <p:animEffect transition="in" filter="fade">
                                      <p:cBhvr>
                                        <p:cTn id="8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30" grpId="0"/>
      <p:bldP spid="32"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25"/>
          <p:cNvSpPr/>
          <p:nvPr/>
        </p:nvSpPr>
        <p:spPr>
          <a:xfrm flipH="1">
            <a:off x="0" y="-422275"/>
            <a:ext cx="12192000" cy="547211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cs typeface="+mn-ea"/>
              <a:sym typeface="+mn-lt"/>
            </a:endParaRPr>
          </a:p>
        </p:txBody>
      </p:sp>
      <p:sp>
        <p:nvSpPr>
          <p:cNvPr id="24" name="Rectangle 24"/>
          <p:cNvSpPr/>
          <p:nvPr/>
        </p:nvSpPr>
        <p:spPr>
          <a:xfrm>
            <a:off x="0" y="-422276"/>
            <a:ext cx="12192000" cy="5472113"/>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chemeClr val="tx1"/>
              </a:solidFill>
              <a:cs typeface="+mn-ea"/>
              <a:sym typeface="+mn-lt"/>
            </a:endParaRPr>
          </a:p>
        </p:txBody>
      </p:sp>
      <p:sp>
        <p:nvSpPr>
          <p:cNvPr id="6" name="Content Placeholder 2"/>
          <p:cNvSpPr txBox="1">
            <a:spLocks/>
          </p:cNvSpPr>
          <p:nvPr/>
        </p:nvSpPr>
        <p:spPr bwMode="auto">
          <a:xfrm>
            <a:off x="1662113" y="2165350"/>
            <a:ext cx="87820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lnSpc>
                <a:spcPct val="90000"/>
              </a:lnSpc>
              <a:spcBef>
                <a:spcPts val="1000"/>
              </a:spcBef>
              <a:buFont typeface="Arial" pitchFamily="34" charset="0"/>
              <a:buNone/>
            </a:pPr>
            <a:r>
              <a:rPr lang="en-US" altLang="zh-CN" sz="1200" dirty="0">
                <a:solidFill>
                  <a:schemeClr val="bg1"/>
                </a:solidFill>
                <a:latin typeface="+mn-lt"/>
                <a:cs typeface="+mn-ea"/>
                <a:sym typeface="+mn-lt"/>
              </a:rPr>
              <a:t>Curabitur </a:t>
            </a:r>
            <a:r>
              <a:rPr lang="en-US" altLang="zh-CN" sz="1200" dirty="0" err="1">
                <a:solidFill>
                  <a:schemeClr val="bg1"/>
                </a:solidFill>
                <a:latin typeface="+mn-lt"/>
                <a:cs typeface="+mn-ea"/>
                <a:sym typeface="+mn-lt"/>
              </a:rPr>
              <a:t>elementum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posuere</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pretium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Quisque</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nibh</a:t>
            </a:r>
            <a:r>
              <a:rPr lang="en-US" altLang="zh-CN" sz="1200" dirty="0">
                <a:solidFill>
                  <a:schemeClr val="bg1"/>
                </a:solidFill>
                <a:latin typeface="+mn-lt"/>
                <a:cs typeface="+mn-ea"/>
                <a:sym typeface="+mn-lt"/>
              </a:rPr>
              <a:t> dolor, </a:t>
            </a:r>
            <a:r>
              <a:rPr lang="en-US" altLang="zh-CN" sz="1200" dirty="0" err="1">
                <a:solidFill>
                  <a:schemeClr val="bg1"/>
                </a:solidFill>
                <a:latin typeface="+mn-lt"/>
                <a:cs typeface="+mn-ea"/>
                <a:sym typeface="+mn-lt"/>
              </a:rPr>
              <a:t>dignissim</a:t>
            </a:r>
            <a:r>
              <a:rPr lang="en-US" altLang="zh-CN" sz="1200" dirty="0">
                <a:solidFill>
                  <a:schemeClr val="bg1"/>
                </a:solidFill>
                <a:latin typeface="+mn-lt"/>
                <a:cs typeface="+mn-ea"/>
                <a:sym typeface="+mn-lt"/>
              </a:rPr>
              <a:t> ac </a:t>
            </a:r>
            <a:r>
              <a:rPr lang="en-US" altLang="zh-CN" sz="1200" dirty="0" err="1">
                <a:solidFill>
                  <a:schemeClr val="bg1"/>
                </a:solidFill>
                <a:latin typeface="+mn-lt"/>
                <a:cs typeface="+mn-ea"/>
                <a:sym typeface="+mn-lt"/>
              </a:rPr>
              <a:t>dignissim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ut</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luctus</a:t>
            </a:r>
            <a:r>
              <a:rPr lang="en-US" altLang="zh-CN" sz="1200" dirty="0">
                <a:solidFill>
                  <a:schemeClr val="bg1"/>
                </a:solidFill>
                <a:latin typeface="+mn-lt"/>
                <a:cs typeface="+mn-ea"/>
                <a:sym typeface="+mn-lt"/>
              </a:rPr>
              <a:t> ac </a:t>
            </a:r>
            <a:r>
              <a:rPr lang="en-US" altLang="zh-CN" sz="1200" dirty="0" err="1">
                <a:solidFill>
                  <a:schemeClr val="bg1"/>
                </a:solidFill>
                <a:latin typeface="+mn-lt"/>
                <a:cs typeface="+mn-ea"/>
                <a:sym typeface="+mn-lt"/>
              </a:rPr>
              <a:t>urna</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Quis</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tincidunt</a:t>
            </a:r>
            <a:r>
              <a:rPr lang="en-US" altLang="zh-CN" sz="1200" dirty="0">
                <a:solidFill>
                  <a:schemeClr val="bg1"/>
                </a:solidFill>
                <a:latin typeface="+mn-lt"/>
                <a:cs typeface="+mn-ea"/>
                <a:sym typeface="+mn-lt"/>
              </a:rPr>
              <a:t>. Curabitur </a:t>
            </a:r>
            <a:r>
              <a:rPr lang="en-US" altLang="zh-CN" sz="1200" dirty="0" err="1">
                <a:solidFill>
                  <a:schemeClr val="bg1"/>
                </a:solidFill>
                <a:latin typeface="+mn-lt"/>
                <a:cs typeface="+mn-ea"/>
                <a:sym typeface="+mn-lt"/>
              </a:rPr>
              <a:t>elementum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posuere</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pretium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Quisque</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nibh</a:t>
            </a:r>
            <a:r>
              <a:rPr lang="en-US" altLang="zh-CN" sz="1200" dirty="0">
                <a:solidFill>
                  <a:schemeClr val="bg1"/>
                </a:solidFill>
                <a:latin typeface="+mn-lt"/>
                <a:cs typeface="+mn-ea"/>
                <a:sym typeface="+mn-lt"/>
              </a:rPr>
              <a:t> dolor, </a:t>
            </a:r>
            <a:r>
              <a:rPr lang="en-US" altLang="zh-CN" sz="1200" dirty="0" err="1">
                <a:solidFill>
                  <a:schemeClr val="bg1"/>
                </a:solidFill>
                <a:latin typeface="+mn-lt"/>
                <a:cs typeface="+mn-ea"/>
                <a:sym typeface="+mn-lt"/>
              </a:rPr>
              <a:t>dignissim</a:t>
            </a:r>
            <a:r>
              <a:rPr lang="en-US" altLang="zh-CN" sz="1200" dirty="0">
                <a:solidFill>
                  <a:schemeClr val="bg1"/>
                </a:solidFill>
                <a:latin typeface="+mn-lt"/>
                <a:cs typeface="+mn-ea"/>
                <a:sym typeface="+mn-lt"/>
              </a:rPr>
              <a:t> ac </a:t>
            </a:r>
            <a:r>
              <a:rPr lang="en-US" altLang="zh-CN" sz="1200" dirty="0" err="1">
                <a:solidFill>
                  <a:schemeClr val="bg1"/>
                </a:solidFill>
                <a:latin typeface="+mn-lt"/>
                <a:cs typeface="+mn-ea"/>
                <a:sym typeface="+mn-lt"/>
              </a:rPr>
              <a:t>dignissim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ut.</a:t>
            </a:r>
            <a:endParaRPr lang="en-US" altLang="zh-CN" sz="1200" dirty="0">
              <a:solidFill>
                <a:schemeClr val="bg1"/>
              </a:solidFill>
              <a:latin typeface="+mn-lt"/>
              <a:cs typeface="+mn-ea"/>
              <a:sym typeface="+mn-lt"/>
            </a:endParaRPr>
          </a:p>
        </p:txBody>
      </p:sp>
      <p:sp>
        <p:nvSpPr>
          <p:cNvPr id="7" name="Title 13"/>
          <p:cNvSpPr txBox="1">
            <a:spLocks/>
          </p:cNvSpPr>
          <p:nvPr/>
        </p:nvSpPr>
        <p:spPr>
          <a:xfrm>
            <a:off x="2416175" y="1922463"/>
            <a:ext cx="7265988" cy="338137"/>
          </a:xfrm>
          <a:prstGeom prst="rect">
            <a:avLst/>
          </a:prstGeom>
        </p:spPr>
        <p:txBody>
          <a:bodyPr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en-US" sz="1600" dirty="0">
                <a:solidFill>
                  <a:schemeClr val="accent1"/>
                </a:solidFill>
                <a:latin typeface="+mn-lt"/>
                <a:ea typeface="+mn-ea"/>
                <a:cs typeface="+mn-ea"/>
                <a:sym typeface="+mn-lt"/>
              </a:rPr>
              <a:t>Quality, Excellence &amp; Trustworthiness</a:t>
            </a:r>
          </a:p>
        </p:txBody>
      </p:sp>
      <p:sp>
        <p:nvSpPr>
          <p:cNvPr id="8" name="Content Placeholder 2"/>
          <p:cNvSpPr txBox="1">
            <a:spLocks/>
          </p:cNvSpPr>
          <p:nvPr/>
        </p:nvSpPr>
        <p:spPr bwMode="auto">
          <a:xfrm>
            <a:off x="1662113" y="3151188"/>
            <a:ext cx="8782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spcBef>
                <a:spcPct val="20000"/>
              </a:spcBef>
              <a:buFont typeface="Arial" pitchFamily="34" charset="0"/>
              <a:buNone/>
            </a:pPr>
            <a:r>
              <a:rPr lang="en-US" altLang="zh-CN" sz="1200" dirty="0">
                <a:solidFill>
                  <a:schemeClr val="bg1"/>
                </a:solidFill>
                <a:latin typeface="+mn-lt"/>
                <a:cs typeface="+mn-ea"/>
                <a:sym typeface="+mn-lt"/>
              </a:rPr>
              <a:t>Curabitur </a:t>
            </a:r>
            <a:r>
              <a:rPr lang="en-US" altLang="zh-CN" sz="1200" dirty="0" err="1">
                <a:solidFill>
                  <a:schemeClr val="bg1"/>
                </a:solidFill>
                <a:latin typeface="+mn-lt"/>
                <a:cs typeface="+mn-ea"/>
                <a:sym typeface="+mn-lt"/>
              </a:rPr>
              <a:t>elementum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posuere</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pretium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Quisque</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nibh</a:t>
            </a:r>
            <a:r>
              <a:rPr lang="en-US" altLang="zh-CN" sz="1200" dirty="0">
                <a:solidFill>
                  <a:schemeClr val="bg1"/>
                </a:solidFill>
                <a:latin typeface="+mn-lt"/>
                <a:cs typeface="+mn-ea"/>
                <a:sym typeface="+mn-lt"/>
              </a:rPr>
              <a:t> dolor, </a:t>
            </a:r>
            <a:r>
              <a:rPr lang="en-US" altLang="zh-CN" sz="1200" dirty="0" err="1">
                <a:solidFill>
                  <a:schemeClr val="bg1"/>
                </a:solidFill>
                <a:latin typeface="+mn-lt"/>
                <a:cs typeface="+mn-ea"/>
                <a:sym typeface="+mn-lt"/>
              </a:rPr>
              <a:t>dignissim</a:t>
            </a:r>
            <a:r>
              <a:rPr lang="en-US" altLang="zh-CN" sz="1200" dirty="0">
                <a:solidFill>
                  <a:schemeClr val="bg1"/>
                </a:solidFill>
                <a:latin typeface="+mn-lt"/>
                <a:cs typeface="+mn-ea"/>
                <a:sym typeface="+mn-lt"/>
              </a:rPr>
              <a:t> ac </a:t>
            </a:r>
            <a:r>
              <a:rPr lang="en-US" altLang="zh-CN" sz="1200" dirty="0" err="1">
                <a:solidFill>
                  <a:schemeClr val="bg1"/>
                </a:solidFill>
                <a:latin typeface="+mn-lt"/>
                <a:cs typeface="+mn-ea"/>
                <a:sym typeface="+mn-lt"/>
              </a:rPr>
              <a:t>dignissim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ut</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luctus</a:t>
            </a:r>
            <a:r>
              <a:rPr lang="en-US" altLang="zh-CN" sz="1200" dirty="0">
                <a:solidFill>
                  <a:schemeClr val="bg1"/>
                </a:solidFill>
                <a:latin typeface="+mn-lt"/>
                <a:cs typeface="+mn-ea"/>
                <a:sym typeface="+mn-lt"/>
              </a:rPr>
              <a:t> ac </a:t>
            </a:r>
            <a:r>
              <a:rPr lang="en-US" altLang="zh-CN" sz="1200" dirty="0" err="1">
                <a:solidFill>
                  <a:schemeClr val="bg1"/>
                </a:solidFill>
                <a:latin typeface="+mn-lt"/>
                <a:cs typeface="+mn-ea"/>
                <a:sym typeface="+mn-lt"/>
              </a:rPr>
              <a:t>urna</a:t>
            </a:r>
            <a:r>
              <a:rPr lang="en-US" altLang="zh-CN" sz="1200" dirty="0">
                <a:solidFill>
                  <a:schemeClr val="bg1"/>
                </a:solidFill>
                <a:latin typeface="+mn-lt"/>
                <a:cs typeface="+mn-ea"/>
                <a:sym typeface="+mn-lt"/>
              </a:rPr>
              <a:t>. Curabitur </a:t>
            </a:r>
            <a:r>
              <a:rPr lang="en-US" altLang="zh-CN" sz="1200" dirty="0" err="1">
                <a:solidFill>
                  <a:schemeClr val="bg1"/>
                </a:solidFill>
                <a:latin typeface="+mn-lt"/>
                <a:cs typeface="+mn-ea"/>
                <a:sym typeface="+mn-lt"/>
              </a:rPr>
              <a:t>elementum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posuere</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pretium</a:t>
            </a:r>
            <a:r>
              <a:rPr lang="en-US" altLang="zh-CN" sz="1200" dirty="0">
                <a:solidFill>
                  <a:schemeClr val="bg1"/>
                </a:solidFill>
                <a:latin typeface="+mn-lt"/>
                <a:cs typeface="+mn-ea"/>
                <a:sym typeface="+mn-lt"/>
              </a:rPr>
              <a:t>. </a:t>
            </a:r>
          </a:p>
        </p:txBody>
      </p:sp>
      <p:sp>
        <p:nvSpPr>
          <p:cNvPr id="9" name="Title 13"/>
          <p:cNvSpPr txBox="1">
            <a:spLocks/>
          </p:cNvSpPr>
          <p:nvPr/>
        </p:nvSpPr>
        <p:spPr>
          <a:xfrm>
            <a:off x="2416175" y="2936875"/>
            <a:ext cx="7265988" cy="339725"/>
          </a:xfrm>
          <a:prstGeom prst="rect">
            <a:avLst/>
          </a:prstGeom>
        </p:spPr>
        <p:txBody>
          <a:bodyPr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en-US" sz="1600" dirty="0">
                <a:solidFill>
                  <a:schemeClr val="accent1"/>
                </a:solidFill>
                <a:latin typeface="+mn-lt"/>
                <a:ea typeface="+mn-ea"/>
                <a:cs typeface="+mn-ea"/>
                <a:sym typeface="+mn-lt"/>
              </a:rPr>
              <a:t>Service When You Need It</a:t>
            </a:r>
          </a:p>
        </p:txBody>
      </p:sp>
      <p:sp>
        <p:nvSpPr>
          <p:cNvPr id="10" name="Content Placeholder 2"/>
          <p:cNvSpPr txBox="1">
            <a:spLocks/>
          </p:cNvSpPr>
          <p:nvPr/>
        </p:nvSpPr>
        <p:spPr bwMode="auto">
          <a:xfrm>
            <a:off x="1662113" y="4156075"/>
            <a:ext cx="8782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spcBef>
                <a:spcPct val="20000"/>
              </a:spcBef>
              <a:buFont typeface="Arial" pitchFamily="34" charset="0"/>
              <a:buNone/>
            </a:pPr>
            <a:r>
              <a:rPr lang="en-US" altLang="zh-CN" sz="1200" dirty="0">
                <a:solidFill>
                  <a:schemeClr val="bg1"/>
                </a:solidFill>
                <a:latin typeface="+mn-lt"/>
                <a:cs typeface="+mn-ea"/>
                <a:sym typeface="+mn-lt"/>
              </a:rPr>
              <a:t>Curabitur </a:t>
            </a:r>
            <a:r>
              <a:rPr lang="en-US" altLang="zh-CN" sz="1200" dirty="0" err="1">
                <a:solidFill>
                  <a:schemeClr val="bg1"/>
                </a:solidFill>
                <a:latin typeface="+mn-lt"/>
                <a:cs typeface="+mn-ea"/>
                <a:sym typeface="+mn-lt"/>
              </a:rPr>
              <a:t>elementum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posuere</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pretium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Quisque</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nibh</a:t>
            </a:r>
            <a:r>
              <a:rPr lang="en-US" altLang="zh-CN" sz="1200" dirty="0">
                <a:solidFill>
                  <a:schemeClr val="bg1"/>
                </a:solidFill>
                <a:latin typeface="+mn-lt"/>
                <a:cs typeface="+mn-ea"/>
                <a:sym typeface="+mn-lt"/>
              </a:rPr>
              <a:t> dolor, </a:t>
            </a:r>
            <a:r>
              <a:rPr lang="en-US" altLang="zh-CN" sz="1200" dirty="0" err="1">
                <a:solidFill>
                  <a:schemeClr val="bg1"/>
                </a:solidFill>
                <a:latin typeface="+mn-lt"/>
                <a:cs typeface="+mn-ea"/>
                <a:sym typeface="+mn-lt"/>
              </a:rPr>
              <a:t>dignissim</a:t>
            </a:r>
            <a:r>
              <a:rPr lang="en-US" altLang="zh-CN" sz="1200" dirty="0">
                <a:solidFill>
                  <a:schemeClr val="bg1"/>
                </a:solidFill>
                <a:latin typeface="+mn-lt"/>
                <a:cs typeface="+mn-ea"/>
                <a:sym typeface="+mn-lt"/>
              </a:rPr>
              <a:t> ac </a:t>
            </a:r>
            <a:r>
              <a:rPr lang="en-US" altLang="zh-CN" sz="1200" dirty="0" err="1">
                <a:solidFill>
                  <a:schemeClr val="bg1"/>
                </a:solidFill>
                <a:latin typeface="+mn-lt"/>
                <a:cs typeface="+mn-ea"/>
                <a:sym typeface="+mn-lt"/>
              </a:rPr>
              <a:t>dignissim</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ut</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luctus</a:t>
            </a:r>
            <a:r>
              <a:rPr lang="en-US" altLang="zh-CN" sz="1200" dirty="0">
                <a:solidFill>
                  <a:schemeClr val="bg1"/>
                </a:solidFill>
                <a:latin typeface="+mn-lt"/>
                <a:cs typeface="+mn-ea"/>
                <a:sym typeface="+mn-lt"/>
              </a:rPr>
              <a:t> ac </a:t>
            </a:r>
            <a:r>
              <a:rPr lang="en-US" altLang="zh-CN" sz="1200" dirty="0" err="1">
                <a:solidFill>
                  <a:schemeClr val="bg1"/>
                </a:solidFill>
                <a:latin typeface="+mn-lt"/>
                <a:cs typeface="+mn-ea"/>
                <a:sym typeface="+mn-lt"/>
              </a:rPr>
              <a:t>urna</a:t>
            </a:r>
            <a:r>
              <a:rPr lang="en-US" altLang="zh-CN" sz="1200" dirty="0">
                <a:solidFill>
                  <a:schemeClr val="bg1"/>
                </a:solidFill>
                <a:latin typeface="+mn-lt"/>
                <a:cs typeface="+mn-ea"/>
                <a:sym typeface="+mn-lt"/>
              </a:rPr>
              <a:t>.</a:t>
            </a:r>
            <a:br>
              <a:rPr lang="en-US" altLang="zh-CN" sz="1200" dirty="0">
                <a:solidFill>
                  <a:schemeClr val="bg1"/>
                </a:solidFill>
                <a:latin typeface="+mn-lt"/>
                <a:cs typeface="+mn-ea"/>
                <a:sym typeface="+mn-lt"/>
              </a:rPr>
            </a:br>
            <a:r>
              <a:rPr lang="en-US" altLang="zh-CN" sz="1200" dirty="0" err="1">
                <a:solidFill>
                  <a:schemeClr val="bg1"/>
                </a:solidFill>
                <a:latin typeface="+mn-lt"/>
                <a:cs typeface="+mn-ea"/>
                <a:sym typeface="+mn-lt"/>
              </a:rPr>
              <a:t>Quis</a:t>
            </a:r>
            <a:r>
              <a:rPr lang="en-US" altLang="zh-CN" sz="1200" dirty="0">
                <a:solidFill>
                  <a:schemeClr val="bg1"/>
                </a:solidFill>
                <a:latin typeface="+mn-lt"/>
                <a:cs typeface="+mn-ea"/>
                <a:sym typeface="+mn-lt"/>
              </a:rPr>
              <a:t> </a:t>
            </a:r>
            <a:r>
              <a:rPr lang="en-US" altLang="zh-CN" sz="1200" dirty="0" err="1">
                <a:solidFill>
                  <a:schemeClr val="bg1"/>
                </a:solidFill>
                <a:latin typeface="+mn-lt"/>
                <a:cs typeface="+mn-ea"/>
                <a:sym typeface="+mn-lt"/>
              </a:rPr>
              <a:t>tincidunt</a:t>
            </a:r>
            <a:r>
              <a:rPr lang="en-US" altLang="zh-CN" sz="1200" dirty="0">
                <a:solidFill>
                  <a:schemeClr val="bg1"/>
                </a:solidFill>
                <a:latin typeface="+mn-lt"/>
                <a:cs typeface="+mn-ea"/>
                <a:sym typeface="+mn-lt"/>
              </a:rPr>
              <a:t>. </a:t>
            </a:r>
          </a:p>
        </p:txBody>
      </p:sp>
      <p:sp>
        <p:nvSpPr>
          <p:cNvPr id="11" name="Title 13"/>
          <p:cNvSpPr txBox="1">
            <a:spLocks/>
          </p:cNvSpPr>
          <p:nvPr/>
        </p:nvSpPr>
        <p:spPr>
          <a:xfrm>
            <a:off x="2416175" y="3927475"/>
            <a:ext cx="7265988" cy="339725"/>
          </a:xfrm>
          <a:prstGeom prst="rect">
            <a:avLst/>
          </a:prstGeom>
        </p:spPr>
        <p:txBody>
          <a:bodyPr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en-US" sz="1600" dirty="0">
                <a:solidFill>
                  <a:schemeClr val="accent1"/>
                </a:solidFill>
                <a:latin typeface="+mn-lt"/>
                <a:ea typeface="+mn-ea"/>
                <a:cs typeface="+mn-ea"/>
                <a:sym typeface="+mn-lt"/>
              </a:rPr>
              <a:t>We Make It Easy to do Business With Us </a:t>
            </a:r>
          </a:p>
        </p:txBody>
      </p:sp>
      <p:grpSp>
        <p:nvGrpSpPr>
          <p:cNvPr id="12" name="Group 432"/>
          <p:cNvGrpSpPr>
            <a:grpSpLocks/>
          </p:cNvGrpSpPr>
          <p:nvPr/>
        </p:nvGrpSpPr>
        <p:grpSpPr bwMode="auto">
          <a:xfrm>
            <a:off x="5894388" y="3713163"/>
            <a:ext cx="317500" cy="292100"/>
            <a:chOff x="2609260" y="2989019"/>
            <a:chExt cx="475253" cy="475253"/>
          </a:xfrm>
        </p:grpSpPr>
        <p:sp>
          <p:nvSpPr>
            <p:cNvPr id="13" name="Oval 433"/>
            <p:cNvSpPr/>
            <p:nvPr/>
          </p:nvSpPr>
          <p:spPr>
            <a:xfrm>
              <a:off x="2609260" y="2989019"/>
              <a:ext cx="475253" cy="475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cs typeface="+mn-ea"/>
                <a:sym typeface="+mn-lt"/>
              </a:endParaRPr>
            </a:p>
          </p:txBody>
        </p:sp>
        <p:sp>
          <p:nvSpPr>
            <p:cNvPr id="14" name="Freeform 434"/>
            <p:cNvSpPr>
              <a:spLocks/>
            </p:cNvSpPr>
            <p:nvPr/>
          </p:nvSpPr>
          <p:spPr bwMode="auto">
            <a:xfrm>
              <a:off x="2752030" y="3120652"/>
              <a:ext cx="189738" cy="196776"/>
            </a:xfrm>
            <a:custGeom>
              <a:avLst/>
              <a:gdLst>
                <a:gd name="T0" fmla="*/ 2147483647 w 274"/>
                <a:gd name="T1" fmla="*/ 2147483647 h 284"/>
                <a:gd name="T2" fmla="*/ 2147483647 w 274"/>
                <a:gd name="T3" fmla="*/ 2147483647 h 284"/>
                <a:gd name="T4" fmla="*/ 2147483647 w 274"/>
                <a:gd name="T5" fmla="*/ 2147483647 h 284"/>
                <a:gd name="T6" fmla="*/ 2147483647 w 274"/>
                <a:gd name="T7" fmla="*/ 2147483647 h 284"/>
                <a:gd name="T8" fmla="*/ 2147483647 w 274"/>
                <a:gd name="T9" fmla="*/ 2147483647 h 284"/>
                <a:gd name="T10" fmla="*/ 2147483647 w 274"/>
                <a:gd name="T11" fmla="*/ 2147483647 h 284"/>
                <a:gd name="T12" fmla="*/ 2147483647 w 274"/>
                <a:gd name="T13" fmla="*/ 2147483647 h 284"/>
                <a:gd name="T14" fmla="*/ 2147483647 w 274"/>
                <a:gd name="T15" fmla="*/ 2147483647 h 284"/>
                <a:gd name="T16" fmla="*/ 2147483647 w 274"/>
                <a:gd name="T17" fmla="*/ 2147483647 h 284"/>
                <a:gd name="T18" fmla="*/ 2147483647 w 274"/>
                <a:gd name="T19" fmla="*/ 2147483647 h 284"/>
                <a:gd name="T20" fmla="*/ 2147483647 w 274"/>
                <a:gd name="T21" fmla="*/ 2147483647 h 284"/>
                <a:gd name="T22" fmla="*/ 2147483647 w 274"/>
                <a:gd name="T23" fmla="*/ 2147483647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sym typeface="+mn-lt"/>
              </a:endParaRPr>
            </a:p>
          </p:txBody>
        </p:sp>
      </p:grpSp>
      <p:grpSp>
        <p:nvGrpSpPr>
          <p:cNvPr id="15" name="Group 435"/>
          <p:cNvGrpSpPr>
            <a:grpSpLocks/>
          </p:cNvGrpSpPr>
          <p:nvPr/>
        </p:nvGrpSpPr>
        <p:grpSpPr bwMode="auto">
          <a:xfrm>
            <a:off x="5894388" y="2709863"/>
            <a:ext cx="317500" cy="292100"/>
            <a:chOff x="2609260" y="2989019"/>
            <a:chExt cx="475253" cy="475253"/>
          </a:xfrm>
        </p:grpSpPr>
        <p:sp>
          <p:nvSpPr>
            <p:cNvPr id="16" name="Oval 436"/>
            <p:cNvSpPr/>
            <p:nvPr/>
          </p:nvSpPr>
          <p:spPr>
            <a:xfrm>
              <a:off x="2609260" y="2989019"/>
              <a:ext cx="475253" cy="475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cs typeface="+mn-ea"/>
                <a:sym typeface="+mn-lt"/>
              </a:endParaRPr>
            </a:p>
          </p:txBody>
        </p:sp>
        <p:sp>
          <p:nvSpPr>
            <p:cNvPr id="17" name="Freeform 437"/>
            <p:cNvSpPr>
              <a:spLocks/>
            </p:cNvSpPr>
            <p:nvPr/>
          </p:nvSpPr>
          <p:spPr bwMode="auto">
            <a:xfrm>
              <a:off x="2752030" y="3120652"/>
              <a:ext cx="189738" cy="196776"/>
            </a:xfrm>
            <a:custGeom>
              <a:avLst/>
              <a:gdLst>
                <a:gd name="T0" fmla="*/ 2147483647 w 274"/>
                <a:gd name="T1" fmla="*/ 2147483647 h 284"/>
                <a:gd name="T2" fmla="*/ 2147483647 w 274"/>
                <a:gd name="T3" fmla="*/ 2147483647 h 284"/>
                <a:gd name="T4" fmla="*/ 2147483647 w 274"/>
                <a:gd name="T5" fmla="*/ 2147483647 h 284"/>
                <a:gd name="T6" fmla="*/ 2147483647 w 274"/>
                <a:gd name="T7" fmla="*/ 2147483647 h 284"/>
                <a:gd name="T8" fmla="*/ 2147483647 w 274"/>
                <a:gd name="T9" fmla="*/ 2147483647 h 284"/>
                <a:gd name="T10" fmla="*/ 2147483647 w 274"/>
                <a:gd name="T11" fmla="*/ 2147483647 h 284"/>
                <a:gd name="T12" fmla="*/ 2147483647 w 274"/>
                <a:gd name="T13" fmla="*/ 2147483647 h 284"/>
                <a:gd name="T14" fmla="*/ 2147483647 w 274"/>
                <a:gd name="T15" fmla="*/ 2147483647 h 284"/>
                <a:gd name="T16" fmla="*/ 2147483647 w 274"/>
                <a:gd name="T17" fmla="*/ 2147483647 h 284"/>
                <a:gd name="T18" fmla="*/ 2147483647 w 274"/>
                <a:gd name="T19" fmla="*/ 2147483647 h 284"/>
                <a:gd name="T20" fmla="*/ 2147483647 w 274"/>
                <a:gd name="T21" fmla="*/ 2147483647 h 284"/>
                <a:gd name="T22" fmla="*/ 2147483647 w 274"/>
                <a:gd name="T23" fmla="*/ 2147483647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sym typeface="+mn-lt"/>
              </a:endParaRPr>
            </a:p>
          </p:txBody>
        </p:sp>
      </p:grpSp>
      <p:grpSp>
        <p:nvGrpSpPr>
          <p:cNvPr id="18" name="Group 438"/>
          <p:cNvGrpSpPr>
            <a:grpSpLocks/>
          </p:cNvGrpSpPr>
          <p:nvPr/>
        </p:nvGrpSpPr>
        <p:grpSpPr bwMode="auto">
          <a:xfrm>
            <a:off x="5894388" y="1706563"/>
            <a:ext cx="317500" cy="293687"/>
            <a:chOff x="2609260" y="2989019"/>
            <a:chExt cx="475253" cy="475253"/>
          </a:xfrm>
        </p:grpSpPr>
        <p:sp>
          <p:nvSpPr>
            <p:cNvPr id="19" name="Oval 439"/>
            <p:cNvSpPr/>
            <p:nvPr/>
          </p:nvSpPr>
          <p:spPr>
            <a:xfrm>
              <a:off x="2609260" y="2989019"/>
              <a:ext cx="475253" cy="475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cs typeface="+mn-ea"/>
                <a:sym typeface="+mn-lt"/>
              </a:endParaRPr>
            </a:p>
          </p:txBody>
        </p:sp>
        <p:sp>
          <p:nvSpPr>
            <p:cNvPr id="20" name="Freeform 440"/>
            <p:cNvSpPr>
              <a:spLocks/>
            </p:cNvSpPr>
            <p:nvPr/>
          </p:nvSpPr>
          <p:spPr bwMode="auto">
            <a:xfrm>
              <a:off x="2752030" y="3120652"/>
              <a:ext cx="189738" cy="196776"/>
            </a:xfrm>
            <a:custGeom>
              <a:avLst/>
              <a:gdLst>
                <a:gd name="T0" fmla="*/ 2147483647 w 274"/>
                <a:gd name="T1" fmla="*/ 2147483647 h 284"/>
                <a:gd name="T2" fmla="*/ 2147483647 w 274"/>
                <a:gd name="T3" fmla="*/ 2147483647 h 284"/>
                <a:gd name="T4" fmla="*/ 2147483647 w 274"/>
                <a:gd name="T5" fmla="*/ 2147483647 h 284"/>
                <a:gd name="T6" fmla="*/ 2147483647 w 274"/>
                <a:gd name="T7" fmla="*/ 2147483647 h 284"/>
                <a:gd name="T8" fmla="*/ 2147483647 w 274"/>
                <a:gd name="T9" fmla="*/ 2147483647 h 284"/>
                <a:gd name="T10" fmla="*/ 2147483647 w 274"/>
                <a:gd name="T11" fmla="*/ 2147483647 h 284"/>
                <a:gd name="T12" fmla="*/ 2147483647 w 274"/>
                <a:gd name="T13" fmla="*/ 2147483647 h 284"/>
                <a:gd name="T14" fmla="*/ 2147483647 w 274"/>
                <a:gd name="T15" fmla="*/ 2147483647 h 284"/>
                <a:gd name="T16" fmla="*/ 2147483647 w 274"/>
                <a:gd name="T17" fmla="*/ 2147483647 h 284"/>
                <a:gd name="T18" fmla="*/ 2147483647 w 274"/>
                <a:gd name="T19" fmla="*/ 2147483647 h 284"/>
                <a:gd name="T20" fmla="*/ 2147483647 w 274"/>
                <a:gd name="T21" fmla="*/ 2147483647 h 284"/>
                <a:gd name="T22" fmla="*/ 2147483647 w 274"/>
                <a:gd name="T23" fmla="*/ 2147483647 h 2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sym typeface="+mn-lt"/>
              </a:endParaRPr>
            </a:p>
          </p:txBody>
        </p:sp>
      </p:grpSp>
      <p:sp>
        <p:nvSpPr>
          <p:cNvPr id="21" name="Content Placeholder 2"/>
          <p:cNvSpPr txBox="1">
            <a:spLocks/>
          </p:cNvSpPr>
          <p:nvPr/>
        </p:nvSpPr>
        <p:spPr bwMode="auto">
          <a:xfrm>
            <a:off x="1068388" y="5402263"/>
            <a:ext cx="994251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ctr" eaLnBrk="1" hangingPunct="1">
              <a:spcBef>
                <a:spcPct val="20000"/>
              </a:spcBef>
              <a:spcAft>
                <a:spcPts val="600"/>
              </a:spcAft>
              <a:buClr>
                <a:srgbClr val="2E75B6"/>
              </a:buClr>
              <a:buSzPct val="145000"/>
              <a:buFont typeface="Arial" pitchFamily="34" charset="0"/>
              <a:buNone/>
            </a:pPr>
            <a:r>
              <a:rPr lang="en-US" altLang="zh-CN" sz="1100" dirty="0">
                <a:solidFill>
                  <a:srgbClr val="595959"/>
                </a:solidFill>
                <a:latin typeface="+mn-lt"/>
                <a:cs typeface="+mn-ea"/>
                <a:sym typeface="+mn-lt"/>
              </a:rPr>
              <a:t>Lorem Ipsum has been the industry's standard dummy text ever since the 1500s</a:t>
            </a:r>
            <a:r>
              <a:rPr lang="id-ID" altLang="zh-CN" sz="1100" dirty="0">
                <a:solidFill>
                  <a:srgbClr val="595959"/>
                </a:solidFill>
                <a:latin typeface="+mn-lt"/>
                <a:cs typeface="+mn-ea"/>
                <a:sym typeface="+mn-lt"/>
              </a:rPr>
              <a:t>. </a:t>
            </a:r>
            <a:r>
              <a:rPr lang="id-ID" altLang="zh-CN" sz="1100" b="1" dirty="0">
                <a:solidFill>
                  <a:srgbClr val="595959"/>
                </a:solidFill>
                <a:latin typeface="+mn-lt"/>
                <a:cs typeface="+mn-ea"/>
                <a:sym typeface="+mn-lt"/>
              </a:rPr>
              <a:t>Fusce som libero topi </a:t>
            </a:r>
            <a:r>
              <a:rPr lang="id-ID" altLang="zh-CN" sz="1200" b="1" dirty="0">
                <a:solidFill>
                  <a:srgbClr val="595959"/>
                </a:solidFill>
                <a:latin typeface="+mn-lt"/>
                <a:cs typeface="+mn-ea"/>
                <a:sym typeface="+mn-lt"/>
              </a:rPr>
              <a:t>sombrero</a:t>
            </a:r>
            <a:r>
              <a:rPr lang="id-ID" altLang="zh-CN" sz="1100" b="1" dirty="0">
                <a:solidFill>
                  <a:srgbClr val="595959"/>
                </a:solidFill>
                <a:latin typeface="+mn-lt"/>
                <a:cs typeface="+mn-ea"/>
                <a:sym typeface="+mn-lt"/>
              </a:rPr>
              <a:t> bikinan meksiko</a:t>
            </a:r>
            <a:r>
              <a:rPr lang="en-US" altLang="zh-CN" sz="1100" dirty="0">
                <a:solidFill>
                  <a:srgbClr val="595959"/>
                </a:solidFill>
                <a:latin typeface="+mn-lt"/>
                <a:cs typeface="+mn-ea"/>
                <a:sym typeface="+mn-lt"/>
              </a:rPr>
              <a:t> when an unknown printer took a galley of type and scrambled it to make a type specimen book. It has survived not only five centuries, but also the leap into electronic typesetting</a:t>
            </a:r>
            <a:endParaRPr lang="id-ID" altLang="zh-CN" sz="1100" dirty="0">
              <a:solidFill>
                <a:srgbClr val="595959"/>
              </a:solidFill>
              <a:latin typeface="+mn-lt"/>
              <a:cs typeface="+mn-ea"/>
              <a:sym typeface="+mn-lt"/>
            </a:endParaRPr>
          </a:p>
        </p:txBody>
      </p:sp>
      <p:sp>
        <p:nvSpPr>
          <p:cNvPr id="22" name="Content Placeholder 7"/>
          <p:cNvSpPr txBox="1">
            <a:spLocks/>
          </p:cNvSpPr>
          <p:nvPr/>
        </p:nvSpPr>
        <p:spPr bwMode="auto">
          <a:xfrm>
            <a:off x="2830513" y="209550"/>
            <a:ext cx="6567487" cy="83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a:lnSpc>
                <a:spcPct val="150000"/>
              </a:lnSpc>
              <a:spcBef>
                <a:spcPct val="20000"/>
              </a:spcBef>
            </a:pPr>
            <a:r>
              <a:rPr lang="zh-CN" altLang="en-US" sz="3600" b="1" dirty="0">
                <a:solidFill>
                  <a:schemeClr val="bg1"/>
                </a:solidFill>
                <a:cs typeface="+mn-ea"/>
                <a:sym typeface="+mn-lt"/>
              </a:rPr>
              <a:t>点击添加标题</a:t>
            </a:r>
            <a:endParaRPr lang="en-US" altLang="zh-CN" sz="3600" b="1" dirty="0">
              <a:solidFill>
                <a:schemeClr val="bg1"/>
              </a:solidFill>
              <a:latin typeface="+mn-lt"/>
              <a:cs typeface="+mn-ea"/>
              <a:sym typeface="+mn-lt"/>
            </a:endParaRPr>
          </a:p>
        </p:txBody>
      </p:sp>
      <p:sp>
        <p:nvSpPr>
          <p:cNvPr id="23" name="Title 1"/>
          <p:cNvSpPr txBox="1">
            <a:spLocks/>
          </p:cNvSpPr>
          <p:nvPr/>
        </p:nvSpPr>
        <p:spPr>
          <a:xfrm>
            <a:off x="4756150" y="885825"/>
            <a:ext cx="2892425" cy="363538"/>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fontAlgn="auto">
              <a:spcAft>
                <a:spcPts val="0"/>
              </a:spcAft>
              <a:defRPr/>
            </a:pPr>
            <a:r>
              <a:rPr lang="en-US" sz="1400" dirty="0">
                <a:solidFill>
                  <a:schemeClr val="bg1">
                    <a:lumMod val="95000"/>
                  </a:schemeClr>
                </a:solidFill>
                <a:latin typeface="+mn-lt"/>
                <a:ea typeface="+mn-ea"/>
                <a:cs typeface="+mn-ea"/>
                <a:sym typeface="+mn-lt"/>
              </a:rPr>
              <a:t>Put a relevant subtitle </a:t>
            </a:r>
            <a:r>
              <a:rPr lang="en-US" sz="1400" dirty="0">
                <a:solidFill>
                  <a:schemeClr val="bg1"/>
                </a:solidFill>
                <a:latin typeface="+mn-lt"/>
                <a:ea typeface="+mn-ea"/>
                <a:cs typeface="+mn-ea"/>
                <a:sym typeface="+mn-lt"/>
              </a:rPr>
              <a:t>in this line</a:t>
            </a:r>
          </a:p>
        </p:txBody>
      </p:sp>
    </p:spTree>
    <p:extLst>
      <p:ext uri="{BB962C8B-B14F-4D97-AF65-F5344CB8AC3E}">
        <p14:creationId xmlns:p14="http://schemas.microsoft.com/office/powerpoint/2010/main" val="3595010999"/>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vertical)">
                                      <p:cBhvr>
                                        <p:cTn id="7" dur="1000"/>
                                        <p:tgtEl>
                                          <p:spTgt spid="4"/>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10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500"/>
                                        <p:tgtEl>
                                          <p:spTgt spid="6">
                                            <p:txEl>
                                              <p:pRg st="0" end="0"/>
                                            </p:txEl>
                                          </p:spTgt>
                                        </p:tgtEl>
                                      </p:cBhvr>
                                    </p:animEffec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5000"/>
                            </p:stCondLst>
                            <p:childTnLst>
                              <p:par>
                                <p:cTn id="48" presetID="53" presetClass="entr" presetSubtype="16"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49" presetClass="entr" presetSubtype="0" decel="100000" fill="hold" grpId="0" nodeType="clickEffect">
                                  <p:stCondLst>
                                    <p:cond delay="0"/>
                                  </p:stCondLst>
                                  <p:iterate type="lt">
                                    <p:tmPct val="10000"/>
                                  </p:iterate>
                                  <p:childTnLst>
                                    <p:set>
                                      <p:cBhvr>
                                        <p:cTn id="64" dur="1" fill="hold">
                                          <p:stCondLst>
                                            <p:cond delay="0"/>
                                          </p:stCondLst>
                                        </p:cTn>
                                        <p:tgtEl>
                                          <p:spTgt spid="21"/>
                                        </p:tgtEl>
                                        <p:attrNameLst>
                                          <p:attrName>style.visibility</p:attrName>
                                        </p:attrNameLst>
                                      </p:cBhvr>
                                      <p:to>
                                        <p:strVal val="visible"/>
                                      </p:to>
                                    </p:set>
                                    <p:anim calcmode="lin" valueType="num">
                                      <p:cBhvr>
                                        <p:cTn id="65" dur="150" fill="hold"/>
                                        <p:tgtEl>
                                          <p:spTgt spid="21"/>
                                        </p:tgtEl>
                                        <p:attrNameLst>
                                          <p:attrName>ppt_w</p:attrName>
                                        </p:attrNameLst>
                                      </p:cBhvr>
                                      <p:tavLst>
                                        <p:tav tm="0">
                                          <p:val>
                                            <p:fltVal val="0"/>
                                          </p:val>
                                        </p:tav>
                                        <p:tav tm="100000">
                                          <p:val>
                                            <p:strVal val="#ppt_w"/>
                                          </p:val>
                                        </p:tav>
                                      </p:tavLst>
                                    </p:anim>
                                    <p:anim calcmode="lin" valueType="num">
                                      <p:cBhvr>
                                        <p:cTn id="66" dur="150" fill="hold"/>
                                        <p:tgtEl>
                                          <p:spTgt spid="21"/>
                                        </p:tgtEl>
                                        <p:attrNameLst>
                                          <p:attrName>ppt_h</p:attrName>
                                        </p:attrNameLst>
                                      </p:cBhvr>
                                      <p:tavLst>
                                        <p:tav tm="0">
                                          <p:val>
                                            <p:fltVal val="0"/>
                                          </p:val>
                                        </p:tav>
                                        <p:tav tm="100000">
                                          <p:val>
                                            <p:strVal val="#ppt_h"/>
                                          </p:val>
                                        </p:tav>
                                      </p:tavLst>
                                    </p:anim>
                                    <p:anim calcmode="lin" valueType="num">
                                      <p:cBhvr>
                                        <p:cTn id="67" dur="150" fill="hold"/>
                                        <p:tgtEl>
                                          <p:spTgt spid="21"/>
                                        </p:tgtEl>
                                        <p:attrNameLst>
                                          <p:attrName>style.rotation</p:attrName>
                                        </p:attrNameLst>
                                      </p:cBhvr>
                                      <p:tavLst>
                                        <p:tav tm="0">
                                          <p:val>
                                            <p:fltVal val="360"/>
                                          </p:val>
                                        </p:tav>
                                        <p:tav tm="100000">
                                          <p:val>
                                            <p:fltVal val="0"/>
                                          </p:val>
                                        </p:tav>
                                      </p:tavLst>
                                    </p:anim>
                                    <p:animEffect transition="in" filter="fade">
                                      <p:cBhvr>
                                        <p:cTn id="68" dur="1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6" grpId="0" build="p"/>
      <p:bldP spid="7" grpId="0"/>
      <p:bldP spid="8" grpId="0"/>
      <p:bldP spid="9" grpId="0"/>
      <p:bldP spid="10" grpId="0"/>
      <p:bldP spid="11" grpId="0"/>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4"/>
          <p:cNvSpPr/>
          <p:nvPr/>
        </p:nvSpPr>
        <p:spPr>
          <a:xfrm>
            <a:off x="1040090" y="2215827"/>
            <a:ext cx="3599732" cy="35997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 name="Title 2"/>
          <p:cNvSpPr>
            <a:spLocks noGrp="1"/>
          </p:cNvSpPr>
          <p:nvPr>
            <p:ph type="title"/>
          </p:nvPr>
        </p:nvSpPr>
        <p:spPr/>
        <p:txBody>
          <a:bodyPr/>
          <a:lstStyle/>
          <a:p>
            <a:r>
              <a:rPr lang="zh-CN" altLang="en-US" dirty="0">
                <a:cs typeface="+mn-ea"/>
                <a:sym typeface="+mn-lt"/>
              </a:rPr>
              <a:t>点击添加标题</a:t>
            </a:r>
            <a:endParaRPr lang="en-US" dirty="0">
              <a:latin typeface="+mn-lt"/>
              <a:ea typeface="+mn-ea"/>
              <a:cs typeface="+mn-ea"/>
              <a:sym typeface="+mn-lt"/>
            </a:endParaRPr>
          </a:p>
        </p:txBody>
      </p:sp>
      <p:sp>
        <p:nvSpPr>
          <p:cNvPr id="4" name="Text Placeholder 3"/>
          <p:cNvSpPr>
            <a:spLocks noGrp="1"/>
          </p:cNvSpPr>
          <p:nvPr>
            <p:ph type="body" sz="half" idx="2"/>
          </p:nvPr>
        </p:nvSpPr>
        <p:spPr/>
        <p:txBody>
          <a:bodyPr/>
          <a:lstStyle/>
          <a:p>
            <a:r>
              <a:rPr lang="en-US" altLang="zh-CN" dirty="0">
                <a:cs typeface="+mn-ea"/>
                <a:sym typeface="+mn-lt"/>
              </a:rPr>
              <a:t>YOUR TITLE HERE</a:t>
            </a:r>
            <a:endParaRPr lang="en-US" dirty="0">
              <a:cs typeface="+mn-ea"/>
              <a:sym typeface="+mn-lt"/>
            </a:endParaRPr>
          </a:p>
        </p:txBody>
      </p:sp>
      <p:sp>
        <p:nvSpPr>
          <p:cNvPr id="97" name="Slide Number Placeholder 96"/>
          <p:cNvSpPr>
            <a:spLocks noGrp="1"/>
          </p:cNvSpPr>
          <p:nvPr>
            <p:ph type="sldNum" sz="quarter" idx="4294967295"/>
          </p:nvPr>
        </p:nvSpPr>
        <p:spPr>
          <a:xfrm>
            <a:off x="11643206" y="6340867"/>
            <a:ext cx="610241" cy="366183"/>
          </a:xfrm>
        </p:spPr>
        <p:txBody>
          <a:bodyPr/>
          <a:lstStyle/>
          <a:p>
            <a:fld id="{C136B7D2-B98C-44FD-8D04-7EC62A564975}" type="slidenum">
              <a:rPr lang="en-US" smtClean="0">
                <a:cs typeface="+mn-ea"/>
                <a:sym typeface="+mn-lt"/>
              </a:rPr>
              <a:pPr/>
              <a:t>18</a:t>
            </a:fld>
            <a:endParaRPr lang="en-US" dirty="0">
              <a:cs typeface="+mn-ea"/>
              <a:sym typeface="+mn-lt"/>
            </a:endParaRPr>
          </a:p>
        </p:txBody>
      </p:sp>
      <p:sp>
        <p:nvSpPr>
          <p:cNvPr id="106" name="Oval 105"/>
          <p:cNvSpPr/>
          <p:nvPr/>
        </p:nvSpPr>
        <p:spPr>
          <a:xfrm>
            <a:off x="2798872" y="5337304"/>
            <a:ext cx="1010451" cy="101045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07" name="Oval 106"/>
          <p:cNvSpPr/>
          <p:nvPr/>
        </p:nvSpPr>
        <p:spPr>
          <a:xfrm>
            <a:off x="3655356" y="4599048"/>
            <a:ext cx="1315249" cy="1315249"/>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08" name="Oval 107"/>
          <p:cNvSpPr/>
          <p:nvPr/>
        </p:nvSpPr>
        <p:spPr>
          <a:xfrm>
            <a:off x="4048892" y="3182518"/>
            <a:ext cx="1509443" cy="150944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09" name="Oval 108"/>
          <p:cNvSpPr/>
          <p:nvPr/>
        </p:nvSpPr>
        <p:spPr>
          <a:xfrm>
            <a:off x="3152819" y="1454665"/>
            <a:ext cx="1894595" cy="1894593"/>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76" name="Group 75"/>
          <p:cNvGrpSpPr/>
          <p:nvPr/>
        </p:nvGrpSpPr>
        <p:grpSpPr>
          <a:xfrm>
            <a:off x="4126414" y="4731792"/>
            <a:ext cx="384047" cy="1077809"/>
            <a:chOff x="7494588" y="1292225"/>
            <a:chExt cx="295275" cy="828675"/>
          </a:xfrm>
          <a:solidFill>
            <a:schemeClr val="bg1"/>
          </a:solidFill>
        </p:grpSpPr>
        <p:sp>
          <p:nvSpPr>
            <p:cNvPr id="77" name="Freeform 5"/>
            <p:cNvSpPr>
              <a:spLocks noEditPoints="1"/>
            </p:cNvSpPr>
            <p:nvPr/>
          </p:nvSpPr>
          <p:spPr bwMode="auto">
            <a:xfrm>
              <a:off x="7524750" y="1292225"/>
              <a:ext cx="101600" cy="384175"/>
            </a:xfrm>
            <a:custGeom>
              <a:avLst/>
              <a:gdLst/>
              <a:ahLst/>
              <a:cxnLst>
                <a:cxn ang="0">
                  <a:pos x="16" y="35"/>
                </a:cxn>
                <a:cxn ang="0">
                  <a:pos x="13" y="24"/>
                </a:cxn>
                <a:cxn ang="0">
                  <a:pos x="11" y="19"/>
                </a:cxn>
                <a:cxn ang="0">
                  <a:pos x="16" y="16"/>
                </a:cxn>
                <a:cxn ang="0">
                  <a:pos x="24" y="35"/>
                </a:cxn>
                <a:cxn ang="0">
                  <a:pos x="24" y="210"/>
                </a:cxn>
                <a:cxn ang="0">
                  <a:pos x="56" y="210"/>
                </a:cxn>
                <a:cxn ang="0">
                  <a:pos x="56" y="29"/>
                </a:cxn>
                <a:cxn ang="0">
                  <a:pos x="56" y="23"/>
                </a:cxn>
                <a:cxn ang="0">
                  <a:pos x="28" y="0"/>
                </a:cxn>
                <a:cxn ang="0">
                  <a:pos x="0" y="29"/>
                </a:cxn>
                <a:cxn ang="0">
                  <a:pos x="0" y="210"/>
                </a:cxn>
                <a:cxn ang="0">
                  <a:pos x="16" y="210"/>
                </a:cxn>
                <a:cxn ang="0">
                  <a:pos x="16" y="35"/>
                </a:cxn>
                <a:cxn ang="0">
                  <a:pos x="16" y="35"/>
                </a:cxn>
                <a:cxn ang="0">
                  <a:pos x="16" y="35"/>
                </a:cxn>
              </a:cxnLst>
              <a:rect l="0" t="0" r="r" b="b"/>
              <a:pathLst>
                <a:path w="56" h="210">
                  <a:moveTo>
                    <a:pt x="16" y="35"/>
                  </a:moveTo>
                  <a:cubicBezTo>
                    <a:pt x="16" y="26"/>
                    <a:pt x="13" y="24"/>
                    <a:pt x="13" y="24"/>
                  </a:cubicBezTo>
                  <a:cubicBezTo>
                    <a:pt x="11" y="23"/>
                    <a:pt x="10" y="21"/>
                    <a:pt x="11" y="19"/>
                  </a:cubicBezTo>
                  <a:cubicBezTo>
                    <a:pt x="11" y="17"/>
                    <a:pt x="14" y="16"/>
                    <a:pt x="16" y="16"/>
                  </a:cubicBezTo>
                  <a:cubicBezTo>
                    <a:pt x="17" y="17"/>
                    <a:pt x="24" y="20"/>
                    <a:pt x="24" y="35"/>
                  </a:cubicBezTo>
                  <a:cubicBezTo>
                    <a:pt x="24" y="210"/>
                    <a:pt x="24" y="210"/>
                    <a:pt x="24" y="210"/>
                  </a:cubicBezTo>
                  <a:cubicBezTo>
                    <a:pt x="56" y="210"/>
                    <a:pt x="56" y="210"/>
                    <a:pt x="56" y="210"/>
                  </a:cubicBezTo>
                  <a:cubicBezTo>
                    <a:pt x="56" y="29"/>
                    <a:pt x="56" y="29"/>
                    <a:pt x="56" y="29"/>
                  </a:cubicBezTo>
                  <a:cubicBezTo>
                    <a:pt x="56" y="27"/>
                    <a:pt x="56" y="25"/>
                    <a:pt x="56" y="23"/>
                  </a:cubicBezTo>
                  <a:cubicBezTo>
                    <a:pt x="53" y="10"/>
                    <a:pt x="42" y="0"/>
                    <a:pt x="28" y="0"/>
                  </a:cubicBezTo>
                  <a:cubicBezTo>
                    <a:pt x="12" y="0"/>
                    <a:pt x="0" y="12"/>
                    <a:pt x="0" y="29"/>
                  </a:cubicBezTo>
                  <a:cubicBezTo>
                    <a:pt x="0" y="210"/>
                    <a:pt x="0" y="210"/>
                    <a:pt x="0" y="210"/>
                  </a:cubicBezTo>
                  <a:cubicBezTo>
                    <a:pt x="16" y="210"/>
                    <a:pt x="16" y="210"/>
                    <a:pt x="16" y="210"/>
                  </a:cubicBezTo>
                  <a:lnTo>
                    <a:pt x="16" y="35"/>
                  </a:lnTo>
                  <a:close/>
                  <a:moveTo>
                    <a:pt x="16" y="35"/>
                  </a:moveTo>
                  <a:cubicBezTo>
                    <a:pt x="16" y="35"/>
                    <a:pt x="16" y="35"/>
                    <a:pt x="16" y="3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8" name="Freeform 6"/>
            <p:cNvSpPr>
              <a:spLocks noEditPoints="1"/>
            </p:cNvSpPr>
            <p:nvPr/>
          </p:nvSpPr>
          <p:spPr bwMode="auto">
            <a:xfrm>
              <a:off x="7658100" y="1293813"/>
              <a:ext cx="101600" cy="382588"/>
            </a:xfrm>
            <a:custGeom>
              <a:avLst/>
              <a:gdLst/>
              <a:ahLst/>
              <a:cxnLst>
                <a:cxn ang="0">
                  <a:pos x="32" y="34"/>
                </a:cxn>
                <a:cxn ang="0">
                  <a:pos x="40" y="16"/>
                </a:cxn>
                <a:cxn ang="0">
                  <a:pos x="46" y="18"/>
                </a:cxn>
                <a:cxn ang="0">
                  <a:pos x="43" y="24"/>
                </a:cxn>
                <a:cxn ang="0">
                  <a:pos x="40" y="34"/>
                </a:cxn>
                <a:cxn ang="0">
                  <a:pos x="40" y="209"/>
                </a:cxn>
                <a:cxn ang="0">
                  <a:pos x="56" y="209"/>
                </a:cxn>
                <a:cxn ang="0">
                  <a:pos x="56" y="32"/>
                </a:cxn>
                <a:cxn ang="0">
                  <a:pos x="26" y="0"/>
                </a:cxn>
                <a:cxn ang="0">
                  <a:pos x="0" y="28"/>
                </a:cxn>
                <a:cxn ang="0">
                  <a:pos x="0" y="209"/>
                </a:cxn>
                <a:cxn ang="0">
                  <a:pos x="32" y="209"/>
                </a:cxn>
                <a:cxn ang="0">
                  <a:pos x="32" y="34"/>
                </a:cxn>
                <a:cxn ang="0">
                  <a:pos x="32" y="34"/>
                </a:cxn>
                <a:cxn ang="0">
                  <a:pos x="32" y="34"/>
                </a:cxn>
              </a:cxnLst>
              <a:rect l="0" t="0" r="r" b="b"/>
              <a:pathLst>
                <a:path w="56" h="209">
                  <a:moveTo>
                    <a:pt x="32" y="34"/>
                  </a:moveTo>
                  <a:cubicBezTo>
                    <a:pt x="32" y="19"/>
                    <a:pt x="40" y="16"/>
                    <a:pt x="40" y="16"/>
                  </a:cubicBezTo>
                  <a:cubicBezTo>
                    <a:pt x="42" y="15"/>
                    <a:pt x="45" y="16"/>
                    <a:pt x="46" y="18"/>
                  </a:cubicBezTo>
                  <a:cubicBezTo>
                    <a:pt x="46" y="20"/>
                    <a:pt x="45" y="23"/>
                    <a:pt x="43" y="24"/>
                  </a:cubicBezTo>
                  <a:cubicBezTo>
                    <a:pt x="43" y="24"/>
                    <a:pt x="40" y="26"/>
                    <a:pt x="40" y="34"/>
                  </a:cubicBezTo>
                  <a:cubicBezTo>
                    <a:pt x="40" y="209"/>
                    <a:pt x="40" y="209"/>
                    <a:pt x="40" y="209"/>
                  </a:cubicBezTo>
                  <a:cubicBezTo>
                    <a:pt x="56" y="209"/>
                    <a:pt x="56" y="209"/>
                    <a:pt x="56" y="209"/>
                  </a:cubicBezTo>
                  <a:cubicBezTo>
                    <a:pt x="56" y="32"/>
                    <a:pt x="56" y="32"/>
                    <a:pt x="56" y="32"/>
                  </a:cubicBezTo>
                  <a:cubicBezTo>
                    <a:pt x="56" y="15"/>
                    <a:pt x="43" y="1"/>
                    <a:pt x="26" y="0"/>
                  </a:cubicBezTo>
                  <a:cubicBezTo>
                    <a:pt x="11" y="1"/>
                    <a:pt x="0" y="13"/>
                    <a:pt x="0" y="28"/>
                  </a:cubicBezTo>
                  <a:cubicBezTo>
                    <a:pt x="0" y="209"/>
                    <a:pt x="0" y="209"/>
                    <a:pt x="0" y="209"/>
                  </a:cubicBezTo>
                  <a:cubicBezTo>
                    <a:pt x="32" y="209"/>
                    <a:pt x="32" y="209"/>
                    <a:pt x="32" y="209"/>
                  </a:cubicBezTo>
                  <a:lnTo>
                    <a:pt x="32" y="34"/>
                  </a:lnTo>
                  <a:close/>
                  <a:moveTo>
                    <a:pt x="32" y="34"/>
                  </a:moveTo>
                  <a:cubicBezTo>
                    <a:pt x="32" y="34"/>
                    <a:pt x="32" y="34"/>
                    <a:pt x="32" y="3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9" name="Freeform 7"/>
            <p:cNvSpPr>
              <a:spLocks noEditPoints="1"/>
            </p:cNvSpPr>
            <p:nvPr/>
          </p:nvSpPr>
          <p:spPr bwMode="auto">
            <a:xfrm>
              <a:off x="7494588" y="1692275"/>
              <a:ext cx="295275" cy="236538"/>
            </a:xfrm>
            <a:custGeom>
              <a:avLst/>
              <a:gdLst/>
              <a:ahLst/>
              <a:cxnLst>
                <a:cxn ang="0">
                  <a:pos x="153" y="1"/>
                </a:cxn>
                <a:cxn ang="0">
                  <a:pos x="149" y="0"/>
                </a:cxn>
                <a:cxn ang="0">
                  <a:pos x="12" y="0"/>
                </a:cxn>
                <a:cxn ang="0">
                  <a:pos x="8" y="1"/>
                </a:cxn>
                <a:cxn ang="0">
                  <a:pos x="0" y="12"/>
                </a:cxn>
                <a:cxn ang="0">
                  <a:pos x="0" y="82"/>
                </a:cxn>
                <a:cxn ang="0">
                  <a:pos x="6" y="103"/>
                </a:cxn>
                <a:cxn ang="0">
                  <a:pos x="35" y="129"/>
                </a:cxn>
                <a:cxn ang="0">
                  <a:pos x="122" y="129"/>
                </a:cxn>
                <a:cxn ang="0">
                  <a:pos x="151" y="101"/>
                </a:cxn>
                <a:cxn ang="0">
                  <a:pos x="160" y="82"/>
                </a:cxn>
                <a:cxn ang="0">
                  <a:pos x="160" y="12"/>
                </a:cxn>
                <a:cxn ang="0">
                  <a:pos x="153" y="1"/>
                </a:cxn>
                <a:cxn ang="0">
                  <a:pos x="153" y="1"/>
                </a:cxn>
                <a:cxn ang="0">
                  <a:pos x="153" y="1"/>
                </a:cxn>
              </a:cxnLst>
              <a:rect l="0" t="0" r="r" b="b"/>
              <a:pathLst>
                <a:path w="161" h="129">
                  <a:moveTo>
                    <a:pt x="153" y="1"/>
                  </a:moveTo>
                  <a:cubicBezTo>
                    <a:pt x="152" y="1"/>
                    <a:pt x="151" y="0"/>
                    <a:pt x="149" y="0"/>
                  </a:cubicBezTo>
                  <a:cubicBezTo>
                    <a:pt x="12" y="0"/>
                    <a:pt x="12" y="0"/>
                    <a:pt x="12" y="0"/>
                  </a:cubicBezTo>
                  <a:cubicBezTo>
                    <a:pt x="10" y="0"/>
                    <a:pt x="9" y="1"/>
                    <a:pt x="8" y="1"/>
                  </a:cubicBezTo>
                  <a:cubicBezTo>
                    <a:pt x="3" y="3"/>
                    <a:pt x="0" y="7"/>
                    <a:pt x="0" y="12"/>
                  </a:cubicBezTo>
                  <a:cubicBezTo>
                    <a:pt x="0" y="82"/>
                    <a:pt x="0" y="82"/>
                    <a:pt x="0" y="82"/>
                  </a:cubicBezTo>
                  <a:cubicBezTo>
                    <a:pt x="0" y="90"/>
                    <a:pt x="0" y="97"/>
                    <a:pt x="6" y="103"/>
                  </a:cubicBezTo>
                  <a:cubicBezTo>
                    <a:pt x="35" y="129"/>
                    <a:pt x="35" y="129"/>
                    <a:pt x="35" y="129"/>
                  </a:cubicBezTo>
                  <a:cubicBezTo>
                    <a:pt x="122" y="129"/>
                    <a:pt x="122" y="129"/>
                    <a:pt x="122" y="129"/>
                  </a:cubicBezTo>
                  <a:cubicBezTo>
                    <a:pt x="151" y="101"/>
                    <a:pt x="151" y="101"/>
                    <a:pt x="151" y="101"/>
                  </a:cubicBezTo>
                  <a:cubicBezTo>
                    <a:pt x="157" y="94"/>
                    <a:pt x="160" y="90"/>
                    <a:pt x="160" y="82"/>
                  </a:cubicBezTo>
                  <a:cubicBezTo>
                    <a:pt x="160" y="12"/>
                    <a:pt x="160" y="12"/>
                    <a:pt x="160" y="12"/>
                  </a:cubicBezTo>
                  <a:cubicBezTo>
                    <a:pt x="161" y="7"/>
                    <a:pt x="158" y="3"/>
                    <a:pt x="153" y="1"/>
                  </a:cubicBezTo>
                  <a:close/>
                  <a:moveTo>
                    <a:pt x="153" y="1"/>
                  </a:moveTo>
                  <a:cubicBezTo>
                    <a:pt x="153" y="1"/>
                    <a:pt x="153" y="1"/>
                    <a:pt x="153" y="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0" name="Freeform 8"/>
            <p:cNvSpPr>
              <a:spLocks noEditPoints="1"/>
            </p:cNvSpPr>
            <p:nvPr/>
          </p:nvSpPr>
          <p:spPr bwMode="auto">
            <a:xfrm>
              <a:off x="7539038" y="1943100"/>
              <a:ext cx="192088" cy="28575"/>
            </a:xfrm>
            <a:custGeom>
              <a:avLst/>
              <a:gdLst/>
              <a:ahLst/>
              <a:cxnLst>
                <a:cxn ang="0">
                  <a:pos x="98" y="0"/>
                </a:cxn>
                <a:cxn ang="0">
                  <a:pos x="3" y="0"/>
                </a:cxn>
                <a:cxn ang="0">
                  <a:pos x="0" y="3"/>
                </a:cxn>
                <a:cxn ang="0">
                  <a:pos x="0" y="13"/>
                </a:cxn>
                <a:cxn ang="0">
                  <a:pos x="3" y="16"/>
                </a:cxn>
                <a:cxn ang="0">
                  <a:pos x="102" y="16"/>
                </a:cxn>
                <a:cxn ang="0">
                  <a:pos x="105" y="13"/>
                </a:cxn>
                <a:cxn ang="0">
                  <a:pos x="105" y="8"/>
                </a:cxn>
                <a:cxn ang="0">
                  <a:pos x="98" y="0"/>
                </a:cxn>
                <a:cxn ang="0">
                  <a:pos x="98" y="0"/>
                </a:cxn>
                <a:cxn ang="0">
                  <a:pos x="98" y="0"/>
                </a:cxn>
              </a:cxnLst>
              <a:rect l="0" t="0" r="r" b="b"/>
              <a:pathLst>
                <a:path w="105" h="16">
                  <a:moveTo>
                    <a:pt x="98" y="0"/>
                  </a:moveTo>
                  <a:cubicBezTo>
                    <a:pt x="3" y="0"/>
                    <a:pt x="3" y="0"/>
                    <a:pt x="3" y="0"/>
                  </a:cubicBezTo>
                  <a:cubicBezTo>
                    <a:pt x="2" y="0"/>
                    <a:pt x="0" y="1"/>
                    <a:pt x="0" y="3"/>
                  </a:cubicBezTo>
                  <a:cubicBezTo>
                    <a:pt x="0" y="13"/>
                    <a:pt x="0" y="13"/>
                    <a:pt x="0" y="13"/>
                  </a:cubicBezTo>
                  <a:cubicBezTo>
                    <a:pt x="0" y="15"/>
                    <a:pt x="1" y="16"/>
                    <a:pt x="3" y="16"/>
                  </a:cubicBezTo>
                  <a:cubicBezTo>
                    <a:pt x="102" y="16"/>
                    <a:pt x="102" y="16"/>
                    <a:pt x="102" y="16"/>
                  </a:cubicBezTo>
                  <a:cubicBezTo>
                    <a:pt x="103" y="16"/>
                    <a:pt x="105" y="15"/>
                    <a:pt x="105" y="13"/>
                  </a:cubicBezTo>
                  <a:cubicBezTo>
                    <a:pt x="105" y="8"/>
                    <a:pt x="105" y="8"/>
                    <a:pt x="105" y="8"/>
                  </a:cubicBezTo>
                  <a:cubicBezTo>
                    <a:pt x="105" y="3"/>
                    <a:pt x="102" y="0"/>
                    <a:pt x="98" y="0"/>
                  </a:cubicBezTo>
                  <a:close/>
                  <a:moveTo>
                    <a:pt x="98" y="0"/>
                  </a:moveTo>
                  <a:cubicBezTo>
                    <a:pt x="98" y="0"/>
                    <a:pt x="98" y="0"/>
                    <a:pt x="9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1" name="Freeform 9"/>
            <p:cNvSpPr>
              <a:spLocks noEditPoints="1"/>
            </p:cNvSpPr>
            <p:nvPr/>
          </p:nvSpPr>
          <p:spPr bwMode="auto">
            <a:xfrm>
              <a:off x="7539038" y="1987550"/>
              <a:ext cx="192088" cy="30163"/>
            </a:xfrm>
            <a:custGeom>
              <a:avLst/>
              <a:gdLst/>
              <a:ahLst/>
              <a:cxnLst>
                <a:cxn ang="0">
                  <a:pos x="98" y="0"/>
                </a:cxn>
                <a:cxn ang="0">
                  <a:pos x="3" y="0"/>
                </a:cxn>
                <a:cxn ang="0">
                  <a:pos x="0" y="4"/>
                </a:cxn>
                <a:cxn ang="0">
                  <a:pos x="0" y="13"/>
                </a:cxn>
                <a:cxn ang="0">
                  <a:pos x="3" y="17"/>
                </a:cxn>
                <a:cxn ang="0">
                  <a:pos x="102" y="17"/>
                </a:cxn>
                <a:cxn ang="0">
                  <a:pos x="105" y="13"/>
                </a:cxn>
                <a:cxn ang="0">
                  <a:pos x="105" y="8"/>
                </a:cxn>
                <a:cxn ang="0">
                  <a:pos x="98" y="0"/>
                </a:cxn>
                <a:cxn ang="0">
                  <a:pos x="98" y="0"/>
                </a:cxn>
                <a:cxn ang="0">
                  <a:pos x="98" y="0"/>
                </a:cxn>
              </a:cxnLst>
              <a:rect l="0" t="0" r="r" b="b"/>
              <a:pathLst>
                <a:path w="105" h="17">
                  <a:moveTo>
                    <a:pt x="98" y="0"/>
                  </a:moveTo>
                  <a:cubicBezTo>
                    <a:pt x="3" y="0"/>
                    <a:pt x="3" y="0"/>
                    <a:pt x="3" y="0"/>
                  </a:cubicBezTo>
                  <a:cubicBezTo>
                    <a:pt x="2" y="0"/>
                    <a:pt x="0" y="2"/>
                    <a:pt x="0" y="4"/>
                  </a:cubicBezTo>
                  <a:cubicBezTo>
                    <a:pt x="0" y="13"/>
                    <a:pt x="0" y="13"/>
                    <a:pt x="0" y="13"/>
                  </a:cubicBezTo>
                  <a:cubicBezTo>
                    <a:pt x="0" y="15"/>
                    <a:pt x="1" y="17"/>
                    <a:pt x="3" y="17"/>
                  </a:cubicBezTo>
                  <a:cubicBezTo>
                    <a:pt x="102" y="17"/>
                    <a:pt x="102" y="17"/>
                    <a:pt x="102" y="17"/>
                  </a:cubicBezTo>
                  <a:cubicBezTo>
                    <a:pt x="103" y="17"/>
                    <a:pt x="105" y="15"/>
                    <a:pt x="105" y="13"/>
                  </a:cubicBezTo>
                  <a:cubicBezTo>
                    <a:pt x="105" y="8"/>
                    <a:pt x="105" y="8"/>
                    <a:pt x="105" y="8"/>
                  </a:cubicBezTo>
                  <a:cubicBezTo>
                    <a:pt x="105" y="4"/>
                    <a:pt x="102" y="0"/>
                    <a:pt x="98" y="0"/>
                  </a:cubicBezTo>
                  <a:close/>
                  <a:moveTo>
                    <a:pt x="98" y="0"/>
                  </a:moveTo>
                  <a:cubicBezTo>
                    <a:pt x="98" y="0"/>
                    <a:pt x="98" y="0"/>
                    <a:pt x="9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2" name="Freeform 10"/>
            <p:cNvSpPr>
              <a:spLocks noEditPoints="1"/>
            </p:cNvSpPr>
            <p:nvPr/>
          </p:nvSpPr>
          <p:spPr bwMode="auto">
            <a:xfrm>
              <a:off x="7539038" y="2032000"/>
              <a:ext cx="192088" cy="30163"/>
            </a:xfrm>
            <a:custGeom>
              <a:avLst/>
              <a:gdLst/>
              <a:ahLst/>
              <a:cxnLst>
                <a:cxn ang="0">
                  <a:pos x="98" y="0"/>
                </a:cxn>
                <a:cxn ang="0">
                  <a:pos x="3" y="0"/>
                </a:cxn>
                <a:cxn ang="0">
                  <a:pos x="0" y="3"/>
                </a:cxn>
                <a:cxn ang="0">
                  <a:pos x="0" y="13"/>
                </a:cxn>
                <a:cxn ang="0">
                  <a:pos x="3" y="16"/>
                </a:cxn>
                <a:cxn ang="0">
                  <a:pos x="102" y="16"/>
                </a:cxn>
                <a:cxn ang="0">
                  <a:pos x="105" y="13"/>
                </a:cxn>
                <a:cxn ang="0">
                  <a:pos x="105" y="7"/>
                </a:cxn>
                <a:cxn ang="0">
                  <a:pos x="98" y="0"/>
                </a:cxn>
                <a:cxn ang="0">
                  <a:pos x="98" y="0"/>
                </a:cxn>
                <a:cxn ang="0">
                  <a:pos x="98" y="0"/>
                </a:cxn>
              </a:cxnLst>
              <a:rect l="0" t="0" r="r" b="b"/>
              <a:pathLst>
                <a:path w="105" h="16">
                  <a:moveTo>
                    <a:pt x="98" y="0"/>
                  </a:moveTo>
                  <a:cubicBezTo>
                    <a:pt x="3" y="0"/>
                    <a:pt x="3" y="0"/>
                    <a:pt x="3" y="0"/>
                  </a:cubicBezTo>
                  <a:cubicBezTo>
                    <a:pt x="2" y="0"/>
                    <a:pt x="0" y="1"/>
                    <a:pt x="0" y="3"/>
                  </a:cubicBezTo>
                  <a:cubicBezTo>
                    <a:pt x="0" y="13"/>
                    <a:pt x="0" y="13"/>
                    <a:pt x="0" y="13"/>
                  </a:cubicBezTo>
                  <a:cubicBezTo>
                    <a:pt x="0" y="14"/>
                    <a:pt x="1" y="16"/>
                    <a:pt x="3" y="16"/>
                  </a:cubicBezTo>
                  <a:cubicBezTo>
                    <a:pt x="102" y="16"/>
                    <a:pt x="102" y="16"/>
                    <a:pt x="102" y="16"/>
                  </a:cubicBezTo>
                  <a:cubicBezTo>
                    <a:pt x="104" y="16"/>
                    <a:pt x="105" y="15"/>
                    <a:pt x="105" y="13"/>
                  </a:cubicBezTo>
                  <a:cubicBezTo>
                    <a:pt x="105" y="7"/>
                    <a:pt x="105" y="7"/>
                    <a:pt x="105" y="7"/>
                  </a:cubicBezTo>
                  <a:cubicBezTo>
                    <a:pt x="105" y="3"/>
                    <a:pt x="102" y="0"/>
                    <a:pt x="98" y="0"/>
                  </a:cubicBezTo>
                  <a:close/>
                  <a:moveTo>
                    <a:pt x="98" y="0"/>
                  </a:moveTo>
                  <a:cubicBezTo>
                    <a:pt x="98" y="0"/>
                    <a:pt x="98" y="0"/>
                    <a:pt x="9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3" name="Freeform 11"/>
            <p:cNvSpPr>
              <a:spLocks noEditPoints="1"/>
            </p:cNvSpPr>
            <p:nvPr/>
          </p:nvSpPr>
          <p:spPr bwMode="auto">
            <a:xfrm>
              <a:off x="7583488" y="2076450"/>
              <a:ext cx="100013" cy="44450"/>
            </a:xfrm>
            <a:custGeom>
              <a:avLst/>
              <a:gdLst/>
              <a:ahLst/>
              <a:cxnLst>
                <a:cxn ang="0">
                  <a:pos x="15" y="28"/>
                </a:cxn>
                <a:cxn ang="0">
                  <a:pos x="48" y="28"/>
                </a:cxn>
                <a:cxn ang="0">
                  <a:pos x="63" y="0"/>
                </a:cxn>
                <a:cxn ang="0">
                  <a:pos x="0" y="0"/>
                </a:cxn>
                <a:cxn ang="0">
                  <a:pos x="15" y="28"/>
                </a:cxn>
                <a:cxn ang="0">
                  <a:pos x="15" y="28"/>
                </a:cxn>
                <a:cxn ang="0">
                  <a:pos x="15" y="28"/>
                </a:cxn>
              </a:cxnLst>
              <a:rect l="0" t="0" r="r" b="b"/>
              <a:pathLst>
                <a:path w="63" h="28">
                  <a:moveTo>
                    <a:pt x="15" y="28"/>
                  </a:moveTo>
                  <a:lnTo>
                    <a:pt x="48" y="28"/>
                  </a:lnTo>
                  <a:lnTo>
                    <a:pt x="63" y="0"/>
                  </a:lnTo>
                  <a:lnTo>
                    <a:pt x="0" y="0"/>
                  </a:lnTo>
                  <a:lnTo>
                    <a:pt x="15" y="28"/>
                  </a:lnTo>
                  <a:close/>
                  <a:moveTo>
                    <a:pt x="15" y="28"/>
                  </a:moveTo>
                  <a:lnTo>
                    <a:pt x="15" y="2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4" name="Freeform 12"/>
            <p:cNvSpPr>
              <a:spLocks noEditPoints="1"/>
            </p:cNvSpPr>
            <p:nvPr/>
          </p:nvSpPr>
          <p:spPr bwMode="auto">
            <a:xfrm>
              <a:off x="7583488" y="2076450"/>
              <a:ext cx="100013" cy="44450"/>
            </a:xfrm>
            <a:custGeom>
              <a:avLst/>
              <a:gdLst/>
              <a:ahLst/>
              <a:cxnLst>
                <a:cxn ang="0">
                  <a:pos x="15" y="28"/>
                </a:cxn>
                <a:cxn ang="0">
                  <a:pos x="48" y="28"/>
                </a:cxn>
                <a:cxn ang="0">
                  <a:pos x="63" y="0"/>
                </a:cxn>
                <a:cxn ang="0">
                  <a:pos x="0" y="0"/>
                </a:cxn>
                <a:cxn ang="0">
                  <a:pos x="15" y="28"/>
                </a:cxn>
                <a:cxn ang="0">
                  <a:pos x="15" y="28"/>
                </a:cxn>
                <a:cxn ang="0">
                  <a:pos x="15" y="28"/>
                </a:cxn>
              </a:cxnLst>
              <a:rect l="0" t="0" r="r" b="b"/>
              <a:pathLst>
                <a:path w="63" h="28">
                  <a:moveTo>
                    <a:pt x="15" y="28"/>
                  </a:moveTo>
                  <a:lnTo>
                    <a:pt x="48" y="28"/>
                  </a:lnTo>
                  <a:lnTo>
                    <a:pt x="63" y="0"/>
                  </a:lnTo>
                  <a:lnTo>
                    <a:pt x="0" y="0"/>
                  </a:lnTo>
                  <a:lnTo>
                    <a:pt x="15" y="28"/>
                  </a:lnTo>
                  <a:moveTo>
                    <a:pt x="15" y="28"/>
                  </a:moveTo>
                  <a:lnTo>
                    <a:pt x="15" y="28"/>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85" name="Group 84"/>
          <p:cNvGrpSpPr/>
          <p:nvPr/>
        </p:nvGrpSpPr>
        <p:grpSpPr>
          <a:xfrm>
            <a:off x="4498103" y="3331071"/>
            <a:ext cx="634651" cy="1195404"/>
            <a:chOff x="8085138" y="1274763"/>
            <a:chExt cx="463550" cy="873125"/>
          </a:xfrm>
          <a:solidFill>
            <a:schemeClr val="bg1"/>
          </a:solidFill>
        </p:grpSpPr>
        <p:sp>
          <p:nvSpPr>
            <p:cNvPr id="86" name="Freeform 13"/>
            <p:cNvSpPr>
              <a:spLocks noEditPoints="1"/>
            </p:cNvSpPr>
            <p:nvPr/>
          </p:nvSpPr>
          <p:spPr bwMode="auto">
            <a:xfrm>
              <a:off x="8085138" y="1543050"/>
              <a:ext cx="463550" cy="604838"/>
            </a:xfrm>
            <a:custGeom>
              <a:avLst/>
              <a:gdLst/>
              <a:ahLst/>
              <a:cxnLst>
                <a:cxn ang="0">
                  <a:pos x="229" y="3"/>
                </a:cxn>
                <a:cxn ang="0">
                  <a:pos x="16" y="60"/>
                </a:cxn>
                <a:cxn ang="0">
                  <a:pos x="3" y="83"/>
                </a:cxn>
                <a:cxn ang="0">
                  <a:pos x="21" y="97"/>
                </a:cxn>
                <a:cxn ang="0">
                  <a:pos x="26" y="96"/>
                </a:cxn>
                <a:cxn ang="0">
                  <a:pos x="56" y="88"/>
                </a:cxn>
                <a:cxn ang="0">
                  <a:pos x="56" y="111"/>
                </a:cxn>
                <a:cxn ang="0">
                  <a:pos x="32" y="111"/>
                </a:cxn>
                <a:cxn ang="0">
                  <a:pos x="21" y="121"/>
                </a:cxn>
                <a:cxn ang="0">
                  <a:pos x="21" y="174"/>
                </a:cxn>
                <a:cxn ang="0">
                  <a:pos x="27" y="193"/>
                </a:cxn>
                <a:cxn ang="0">
                  <a:pos x="46" y="219"/>
                </a:cxn>
                <a:cxn ang="0">
                  <a:pos x="53" y="238"/>
                </a:cxn>
                <a:cxn ang="0">
                  <a:pos x="53" y="259"/>
                </a:cxn>
                <a:cxn ang="0">
                  <a:pos x="63" y="270"/>
                </a:cxn>
                <a:cxn ang="0">
                  <a:pos x="74" y="270"/>
                </a:cxn>
                <a:cxn ang="0">
                  <a:pos x="76" y="274"/>
                </a:cxn>
                <a:cxn ang="0">
                  <a:pos x="74" y="283"/>
                </a:cxn>
                <a:cxn ang="0">
                  <a:pos x="76" y="291"/>
                </a:cxn>
                <a:cxn ang="0">
                  <a:pos x="74" y="300"/>
                </a:cxn>
                <a:cxn ang="0">
                  <a:pos x="83" y="313"/>
                </a:cxn>
                <a:cxn ang="0">
                  <a:pos x="99" y="313"/>
                </a:cxn>
                <a:cxn ang="0">
                  <a:pos x="99" y="317"/>
                </a:cxn>
                <a:cxn ang="0">
                  <a:pos x="108" y="330"/>
                </a:cxn>
                <a:cxn ang="0">
                  <a:pos x="146" y="330"/>
                </a:cxn>
                <a:cxn ang="0">
                  <a:pos x="156" y="317"/>
                </a:cxn>
                <a:cxn ang="0">
                  <a:pos x="155" y="313"/>
                </a:cxn>
                <a:cxn ang="0">
                  <a:pos x="171" y="313"/>
                </a:cxn>
                <a:cxn ang="0">
                  <a:pos x="181" y="300"/>
                </a:cxn>
                <a:cxn ang="0">
                  <a:pos x="178" y="291"/>
                </a:cxn>
                <a:cxn ang="0">
                  <a:pos x="181" y="283"/>
                </a:cxn>
                <a:cxn ang="0">
                  <a:pos x="178" y="274"/>
                </a:cxn>
                <a:cxn ang="0">
                  <a:pos x="180" y="270"/>
                </a:cxn>
                <a:cxn ang="0">
                  <a:pos x="191" y="270"/>
                </a:cxn>
                <a:cxn ang="0">
                  <a:pos x="202" y="259"/>
                </a:cxn>
                <a:cxn ang="0">
                  <a:pos x="202" y="238"/>
                </a:cxn>
                <a:cxn ang="0">
                  <a:pos x="208" y="219"/>
                </a:cxn>
                <a:cxn ang="0">
                  <a:pos x="227" y="193"/>
                </a:cxn>
                <a:cxn ang="0">
                  <a:pos x="233" y="174"/>
                </a:cxn>
                <a:cxn ang="0">
                  <a:pos x="233" y="121"/>
                </a:cxn>
                <a:cxn ang="0">
                  <a:pos x="223" y="111"/>
                </a:cxn>
                <a:cxn ang="0">
                  <a:pos x="198" y="111"/>
                </a:cxn>
                <a:cxn ang="0">
                  <a:pos x="199" y="109"/>
                </a:cxn>
                <a:cxn ang="0">
                  <a:pos x="199" y="50"/>
                </a:cxn>
                <a:cxn ang="0">
                  <a:pos x="238" y="39"/>
                </a:cxn>
                <a:cxn ang="0">
                  <a:pos x="252" y="16"/>
                </a:cxn>
                <a:cxn ang="0">
                  <a:pos x="229" y="3"/>
                </a:cxn>
                <a:cxn ang="0">
                  <a:pos x="87" y="80"/>
                </a:cxn>
                <a:cxn ang="0">
                  <a:pos x="167" y="58"/>
                </a:cxn>
                <a:cxn ang="0">
                  <a:pos x="167" y="109"/>
                </a:cxn>
                <a:cxn ang="0">
                  <a:pos x="168" y="111"/>
                </a:cxn>
                <a:cxn ang="0">
                  <a:pos x="87" y="111"/>
                </a:cxn>
                <a:cxn ang="0">
                  <a:pos x="87" y="80"/>
                </a:cxn>
                <a:cxn ang="0">
                  <a:pos x="87" y="80"/>
                </a:cxn>
                <a:cxn ang="0">
                  <a:pos x="87" y="80"/>
                </a:cxn>
              </a:cxnLst>
              <a:rect l="0" t="0" r="r" b="b"/>
              <a:pathLst>
                <a:path w="254" h="330">
                  <a:moveTo>
                    <a:pt x="229" y="3"/>
                  </a:moveTo>
                  <a:cubicBezTo>
                    <a:pt x="16" y="60"/>
                    <a:pt x="16" y="60"/>
                    <a:pt x="16" y="60"/>
                  </a:cubicBezTo>
                  <a:cubicBezTo>
                    <a:pt x="6" y="62"/>
                    <a:pt x="0" y="73"/>
                    <a:pt x="3" y="83"/>
                  </a:cubicBezTo>
                  <a:cubicBezTo>
                    <a:pt x="5" y="91"/>
                    <a:pt x="13" y="97"/>
                    <a:pt x="21" y="97"/>
                  </a:cubicBezTo>
                  <a:cubicBezTo>
                    <a:pt x="23" y="97"/>
                    <a:pt x="24" y="97"/>
                    <a:pt x="26" y="96"/>
                  </a:cubicBezTo>
                  <a:cubicBezTo>
                    <a:pt x="56" y="88"/>
                    <a:pt x="56" y="88"/>
                    <a:pt x="56" y="88"/>
                  </a:cubicBezTo>
                  <a:cubicBezTo>
                    <a:pt x="56" y="111"/>
                    <a:pt x="56" y="111"/>
                    <a:pt x="56" y="111"/>
                  </a:cubicBezTo>
                  <a:cubicBezTo>
                    <a:pt x="32" y="111"/>
                    <a:pt x="32" y="111"/>
                    <a:pt x="32" y="111"/>
                  </a:cubicBezTo>
                  <a:cubicBezTo>
                    <a:pt x="26" y="111"/>
                    <a:pt x="21" y="115"/>
                    <a:pt x="21" y="121"/>
                  </a:cubicBezTo>
                  <a:cubicBezTo>
                    <a:pt x="21" y="174"/>
                    <a:pt x="21" y="174"/>
                    <a:pt x="21" y="174"/>
                  </a:cubicBezTo>
                  <a:cubicBezTo>
                    <a:pt x="21" y="180"/>
                    <a:pt x="24" y="189"/>
                    <a:pt x="27" y="193"/>
                  </a:cubicBezTo>
                  <a:cubicBezTo>
                    <a:pt x="46" y="219"/>
                    <a:pt x="46" y="219"/>
                    <a:pt x="46" y="219"/>
                  </a:cubicBezTo>
                  <a:cubicBezTo>
                    <a:pt x="50" y="224"/>
                    <a:pt x="53" y="232"/>
                    <a:pt x="53" y="238"/>
                  </a:cubicBezTo>
                  <a:cubicBezTo>
                    <a:pt x="53" y="259"/>
                    <a:pt x="53" y="259"/>
                    <a:pt x="53" y="259"/>
                  </a:cubicBezTo>
                  <a:cubicBezTo>
                    <a:pt x="53" y="265"/>
                    <a:pt x="58" y="270"/>
                    <a:pt x="63" y="270"/>
                  </a:cubicBezTo>
                  <a:cubicBezTo>
                    <a:pt x="74" y="270"/>
                    <a:pt x="74" y="270"/>
                    <a:pt x="74" y="270"/>
                  </a:cubicBezTo>
                  <a:cubicBezTo>
                    <a:pt x="75" y="271"/>
                    <a:pt x="75" y="273"/>
                    <a:pt x="76" y="274"/>
                  </a:cubicBezTo>
                  <a:cubicBezTo>
                    <a:pt x="75" y="276"/>
                    <a:pt x="74" y="279"/>
                    <a:pt x="74" y="283"/>
                  </a:cubicBezTo>
                  <a:cubicBezTo>
                    <a:pt x="74" y="286"/>
                    <a:pt x="75" y="289"/>
                    <a:pt x="76" y="291"/>
                  </a:cubicBezTo>
                  <a:cubicBezTo>
                    <a:pt x="75" y="294"/>
                    <a:pt x="74" y="297"/>
                    <a:pt x="74" y="300"/>
                  </a:cubicBezTo>
                  <a:cubicBezTo>
                    <a:pt x="74" y="307"/>
                    <a:pt x="78" y="313"/>
                    <a:pt x="83" y="313"/>
                  </a:cubicBezTo>
                  <a:cubicBezTo>
                    <a:pt x="99" y="313"/>
                    <a:pt x="99" y="313"/>
                    <a:pt x="99" y="313"/>
                  </a:cubicBezTo>
                  <a:cubicBezTo>
                    <a:pt x="99" y="314"/>
                    <a:pt x="99" y="316"/>
                    <a:pt x="99" y="317"/>
                  </a:cubicBezTo>
                  <a:cubicBezTo>
                    <a:pt x="99" y="324"/>
                    <a:pt x="103" y="330"/>
                    <a:pt x="108" y="330"/>
                  </a:cubicBezTo>
                  <a:cubicBezTo>
                    <a:pt x="146" y="330"/>
                    <a:pt x="146" y="330"/>
                    <a:pt x="146" y="330"/>
                  </a:cubicBezTo>
                  <a:cubicBezTo>
                    <a:pt x="151" y="330"/>
                    <a:pt x="156" y="324"/>
                    <a:pt x="156" y="317"/>
                  </a:cubicBezTo>
                  <a:cubicBezTo>
                    <a:pt x="156" y="316"/>
                    <a:pt x="155" y="314"/>
                    <a:pt x="155" y="313"/>
                  </a:cubicBezTo>
                  <a:cubicBezTo>
                    <a:pt x="171" y="313"/>
                    <a:pt x="171" y="313"/>
                    <a:pt x="171" y="313"/>
                  </a:cubicBezTo>
                  <a:cubicBezTo>
                    <a:pt x="177" y="313"/>
                    <a:pt x="181" y="307"/>
                    <a:pt x="181" y="300"/>
                  </a:cubicBezTo>
                  <a:cubicBezTo>
                    <a:pt x="181" y="297"/>
                    <a:pt x="180" y="294"/>
                    <a:pt x="178" y="291"/>
                  </a:cubicBezTo>
                  <a:cubicBezTo>
                    <a:pt x="180" y="289"/>
                    <a:pt x="181" y="286"/>
                    <a:pt x="181" y="283"/>
                  </a:cubicBezTo>
                  <a:cubicBezTo>
                    <a:pt x="181" y="279"/>
                    <a:pt x="180" y="276"/>
                    <a:pt x="178" y="274"/>
                  </a:cubicBezTo>
                  <a:cubicBezTo>
                    <a:pt x="179" y="273"/>
                    <a:pt x="180" y="271"/>
                    <a:pt x="180" y="270"/>
                  </a:cubicBezTo>
                  <a:cubicBezTo>
                    <a:pt x="191" y="270"/>
                    <a:pt x="191" y="270"/>
                    <a:pt x="191" y="270"/>
                  </a:cubicBezTo>
                  <a:cubicBezTo>
                    <a:pt x="197" y="270"/>
                    <a:pt x="202" y="265"/>
                    <a:pt x="202" y="259"/>
                  </a:cubicBezTo>
                  <a:cubicBezTo>
                    <a:pt x="202" y="238"/>
                    <a:pt x="202" y="238"/>
                    <a:pt x="202" y="238"/>
                  </a:cubicBezTo>
                  <a:cubicBezTo>
                    <a:pt x="202" y="232"/>
                    <a:pt x="204" y="224"/>
                    <a:pt x="208" y="219"/>
                  </a:cubicBezTo>
                  <a:cubicBezTo>
                    <a:pt x="227" y="193"/>
                    <a:pt x="227" y="193"/>
                    <a:pt x="227" y="193"/>
                  </a:cubicBezTo>
                  <a:cubicBezTo>
                    <a:pt x="231" y="189"/>
                    <a:pt x="233" y="180"/>
                    <a:pt x="233" y="174"/>
                  </a:cubicBezTo>
                  <a:cubicBezTo>
                    <a:pt x="233" y="121"/>
                    <a:pt x="233" y="121"/>
                    <a:pt x="233" y="121"/>
                  </a:cubicBezTo>
                  <a:cubicBezTo>
                    <a:pt x="233" y="115"/>
                    <a:pt x="229" y="111"/>
                    <a:pt x="223" y="111"/>
                  </a:cubicBezTo>
                  <a:cubicBezTo>
                    <a:pt x="198" y="111"/>
                    <a:pt x="198" y="111"/>
                    <a:pt x="198" y="111"/>
                  </a:cubicBezTo>
                  <a:cubicBezTo>
                    <a:pt x="198" y="110"/>
                    <a:pt x="199" y="109"/>
                    <a:pt x="199" y="109"/>
                  </a:cubicBezTo>
                  <a:cubicBezTo>
                    <a:pt x="199" y="50"/>
                    <a:pt x="199" y="50"/>
                    <a:pt x="199" y="50"/>
                  </a:cubicBezTo>
                  <a:cubicBezTo>
                    <a:pt x="238" y="39"/>
                    <a:pt x="238" y="39"/>
                    <a:pt x="238" y="39"/>
                  </a:cubicBezTo>
                  <a:cubicBezTo>
                    <a:pt x="248" y="37"/>
                    <a:pt x="254" y="26"/>
                    <a:pt x="252" y="16"/>
                  </a:cubicBezTo>
                  <a:cubicBezTo>
                    <a:pt x="249" y="6"/>
                    <a:pt x="239" y="0"/>
                    <a:pt x="229" y="3"/>
                  </a:cubicBezTo>
                  <a:close/>
                  <a:moveTo>
                    <a:pt x="87" y="80"/>
                  </a:moveTo>
                  <a:cubicBezTo>
                    <a:pt x="167" y="58"/>
                    <a:pt x="167" y="58"/>
                    <a:pt x="167" y="58"/>
                  </a:cubicBezTo>
                  <a:cubicBezTo>
                    <a:pt x="167" y="109"/>
                    <a:pt x="167" y="109"/>
                    <a:pt x="167" y="109"/>
                  </a:cubicBezTo>
                  <a:cubicBezTo>
                    <a:pt x="167" y="109"/>
                    <a:pt x="167" y="110"/>
                    <a:pt x="168" y="111"/>
                  </a:cubicBezTo>
                  <a:cubicBezTo>
                    <a:pt x="87" y="111"/>
                    <a:pt x="87" y="111"/>
                    <a:pt x="87" y="111"/>
                  </a:cubicBezTo>
                  <a:lnTo>
                    <a:pt x="87" y="80"/>
                  </a:lnTo>
                  <a:close/>
                  <a:moveTo>
                    <a:pt x="87" y="80"/>
                  </a:moveTo>
                  <a:cubicBezTo>
                    <a:pt x="87" y="80"/>
                    <a:pt x="87" y="80"/>
                    <a:pt x="87" y="8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7" name="Freeform 14"/>
            <p:cNvSpPr>
              <a:spLocks noEditPoints="1"/>
            </p:cNvSpPr>
            <p:nvPr/>
          </p:nvSpPr>
          <p:spPr bwMode="auto">
            <a:xfrm>
              <a:off x="8085138" y="1436688"/>
              <a:ext cx="463550" cy="177800"/>
            </a:xfrm>
            <a:custGeom>
              <a:avLst/>
              <a:gdLst/>
              <a:ahLst/>
              <a:cxnLst>
                <a:cxn ang="0">
                  <a:pos x="229" y="2"/>
                </a:cxn>
                <a:cxn ang="0">
                  <a:pos x="16" y="59"/>
                </a:cxn>
                <a:cxn ang="0">
                  <a:pos x="3" y="83"/>
                </a:cxn>
                <a:cxn ang="0">
                  <a:pos x="21" y="97"/>
                </a:cxn>
                <a:cxn ang="0">
                  <a:pos x="26" y="96"/>
                </a:cxn>
                <a:cxn ang="0">
                  <a:pos x="238" y="39"/>
                </a:cxn>
                <a:cxn ang="0">
                  <a:pos x="252" y="16"/>
                </a:cxn>
                <a:cxn ang="0">
                  <a:pos x="229" y="2"/>
                </a:cxn>
                <a:cxn ang="0">
                  <a:pos x="229" y="2"/>
                </a:cxn>
                <a:cxn ang="0">
                  <a:pos x="229" y="2"/>
                </a:cxn>
              </a:cxnLst>
              <a:rect l="0" t="0" r="r" b="b"/>
              <a:pathLst>
                <a:path w="254" h="97">
                  <a:moveTo>
                    <a:pt x="229" y="2"/>
                  </a:moveTo>
                  <a:cubicBezTo>
                    <a:pt x="16" y="59"/>
                    <a:pt x="16" y="59"/>
                    <a:pt x="16" y="59"/>
                  </a:cubicBezTo>
                  <a:cubicBezTo>
                    <a:pt x="6" y="62"/>
                    <a:pt x="0" y="72"/>
                    <a:pt x="3" y="83"/>
                  </a:cubicBezTo>
                  <a:cubicBezTo>
                    <a:pt x="5" y="91"/>
                    <a:pt x="13" y="97"/>
                    <a:pt x="21" y="97"/>
                  </a:cubicBezTo>
                  <a:cubicBezTo>
                    <a:pt x="23" y="97"/>
                    <a:pt x="24" y="96"/>
                    <a:pt x="26" y="96"/>
                  </a:cubicBezTo>
                  <a:cubicBezTo>
                    <a:pt x="238" y="39"/>
                    <a:pt x="238" y="39"/>
                    <a:pt x="238" y="39"/>
                  </a:cubicBezTo>
                  <a:cubicBezTo>
                    <a:pt x="248" y="36"/>
                    <a:pt x="254" y="26"/>
                    <a:pt x="252" y="16"/>
                  </a:cubicBezTo>
                  <a:cubicBezTo>
                    <a:pt x="249" y="6"/>
                    <a:pt x="239" y="0"/>
                    <a:pt x="229" y="2"/>
                  </a:cubicBezTo>
                  <a:close/>
                  <a:moveTo>
                    <a:pt x="229" y="2"/>
                  </a:moveTo>
                  <a:cubicBezTo>
                    <a:pt x="229" y="2"/>
                    <a:pt x="229" y="2"/>
                    <a:pt x="229" y="2"/>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8" name="Freeform 15"/>
            <p:cNvSpPr>
              <a:spLocks noEditPoints="1"/>
            </p:cNvSpPr>
            <p:nvPr/>
          </p:nvSpPr>
          <p:spPr bwMode="auto">
            <a:xfrm>
              <a:off x="8085138" y="1328738"/>
              <a:ext cx="463550" cy="177800"/>
            </a:xfrm>
            <a:custGeom>
              <a:avLst/>
              <a:gdLst/>
              <a:ahLst/>
              <a:cxnLst>
                <a:cxn ang="0">
                  <a:pos x="3" y="83"/>
                </a:cxn>
                <a:cxn ang="0">
                  <a:pos x="21" y="97"/>
                </a:cxn>
                <a:cxn ang="0">
                  <a:pos x="26" y="97"/>
                </a:cxn>
                <a:cxn ang="0">
                  <a:pos x="238" y="40"/>
                </a:cxn>
                <a:cxn ang="0">
                  <a:pos x="252" y="16"/>
                </a:cxn>
                <a:cxn ang="0">
                  <a:pos x="229" y="3"/>
                </a:cxn>
                <a:cxn ang="0">
                  <a:pos x="16" y="60"/>
                </a:cxn>
                <a:cxn ang="0">
                  <a:pos x="3" y="83"/>
                </a:cxn>
                <a:cxn ang="0">
                  <a:pos x="3" y="83"/>
                </a:cxn>
                <a:cxn ang="0">
                  <a:pos x="3" y="83"/>
                </a:cxn>
              </a:cxnLst>
              <a:rect l="0" t="0" r="r" b="b"/>
              <a:pathLst>
                <a:path w="254" h="97">
                  <a:moveTo>
                    <a:pt x="3" y="83"/>
                  </a:moveTo>
                  <a:cubicBezTo>
                    <a:pt x="5" y="92"/>
                    <a:pt x="13" y="97"/>
                    <a:pt x="21" y="97"/>
                  </a:cubicBezTo>
                  <a:cubicBezTo>
                    <a:pt x="23" y="97"/>
                    <a:pt x="24" y="97"/>
                    <a:pt x="26" y="97"/>
                  </a:cubicBezTo>
                  <a:cubicBezTo>
                    <a:pt x="238" y="40"/>
                    <a:pt x="238" y="40"/>
                    <a:pt x="238" y="40"/>
                  </a:cubicBezTo>
                  <a:cubicBezTo>
                    <a:pt x="248" y="37"/>
                    <a:pt x="254" y="26"/>
                    <a:pt x="252" y="16"/>
                  </a:cubicBezTo>
                  <a:cubicBezTo>
                    <a:pt x="249" y="6"/>
                    <a:pt x="239" y="0"/>
                    <a:pt x="229" y="3"/>
                  </a:cubicBezTo>
                  <a:cubicBezTo>
                    <a:pt x="16" y="60"/>
                    <a:pt x="16" y="60"/>
                    <a:pt x="16" y="60"/>
                  </a:cubicBezTo>
                  <a:cubicBezTo>
                    <a:pt x="6" y="63"/>
                    <a:pt x="0" y="73"/>
                    <a:pt x="3" y="83"/>
                  </a:cubicBezTo>
                  <a:close/>
                  <a:moveTo>
                    <a:pt x="3" y="83"/>
                  </a:moveTo>
                  <a:cubicBezTo>
                    <a:pt x="3" y="83"/>
                    <a:pt x="3" y="83"/>
                    <a:pt x="3" y="8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9" name="Freeform 16"/>
            <p:cNvSpPr>
              <a:spLocks noEditPoints="1"/>
            </p:cNvSpPr>
            <p:nvPr/>
          </p:nvSpPr>
          <p:spPr bwMode="auto">
            <a:xfrm>
              <a:off x="8085138" y="1274763"/>
              <a:ext cx="273050" cy="125413"/>
            </a:xfrm>
            <a:custGeom>
              <a:avLst/>
              <a:gdLst/>
              <a:ahLst/>
              <a:cxnLst>
                <a:cxn ang="0">
                  <a:pos x="21" y="69"/>
                </a:cxn>
                <a:cxn ang="0">
                  <a:pos x="26" y="68"/>
                </a:cxn>
                <a:cxn ang="0">
                  <a:pos x="134" y="39"/>
                </a:cxn>
                <a:cxn ang="0">
                  <a:pos x="147" y="16"/>
                </a:cxn>
                <a:cxn ang="0">
                  <a:pos x="124" y="3"/>
                </a:cxn>
                <a:cxn ang="0">
                  <a:pos x="16" y="32"/>
                </a:cxn>
                <a:cxn ang="0">
                  <a:pos x="3" y="55"/>
                </a:cxn>
                <a:cxn ang="0">
                  <a:pos x="21" y="69"/>
                </a:cxn>
                <a:cxn ang="0">
                  <a:pos x="21" y="69"/>
                </a:cxn>
                <a:cxn ang="0">
                  <a:pos x="21" y="69"/>
                </a:cxn>
              </a:cxnLst>
              <a:rect l="0" t="0" r="r" b="b"/>
              <a:pathLst>
                <a:path w="150" h="69">
                  <a:moveTo>
                    <a:pt x="21" y="69"/>
                  </a:moveTo>
                  <a:cubicBezTo>
                    <a:pt x="23" y="69"/>
                    <a:pt x="24" y="69"/>
                    <a:pt x="26" y="68"/>
                  </a:cubicBezTo>
                  <a:cubicBezTo>
                    <a:pt x="134" y="39"/>
                    <a:pt x="134" y="39"/>
                    <a:pt x="134" y="39"/>
                  </a:cubicBezTo>
                  <a:cubicBezTo>
                    <a:pt x="144" y="36"/>
                    <a:pt x="150" y="26"/>
                    <a:pt x="147" y="16"/>
                  </a:cubicBezTo>
                  <a:cubicBezTo>
                    <a:pt x="144" y="6"/>
                    <a:pt x="134" y="0"/>
                    <a:pt x="124" y="3"/>
                  </a:cubicBezTo>
                  <a:cubicBezTo>
                    <a:pt x="16" y="32"/>
                    <a:pt x="16" y="32"/>
                    <a:pt x="16" y="32"/>
                  </a:cubicBezTo>
                  <a:cubicBezTo>
                    <a:pt x="6" y="34"/>
                    <a:pt x="0" y="45"/>
                    <a:pt x="3" y="55"/>
                  </a:cubicBezTo>
                  <a:cubicBezTo>
                    <a:pt x="5" y="63"/>
                    <a:pt x="13" y="69"/>
                    <a:pt x="21" y="69"/>
                  </a:cubicBezTo>
                  <a:close/>
                  <a:moveTo>
                    <a:pt x="21" y="69"/>
                  </a:moveTo>
                  <a:cubicBezTo>
                    <a:pt x="21" y="69"/>
                    <a:pt x="21" y="69"/>
                    <a:pt x="21" y="6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90" name="Group 89"/>
          <p:cNvGrpSpPr/>
          <p:nvPr/>
        </p:nvGrpSpPr>
        <p:grpSpPr>
          <a:xfrm>
            <a:off x="3108759" y="5523173"/>
            <a:ext cx="411139" cy="691284"/>
            <a:chOff x="6627813" y="1292225"/>
            <a:chExt cx="503238" cy="846138"/>
          </a:xfrm>
          <a:solidFill>
            <a:schemeClr val="bg1"/>
          </a:solidFill>
        </p:grpSpPr>
        <p:sp>
          <p:nvSpPr>
            <p:cNvPr id="91" name="Freeform 17"/>
            <p:cNvSpPr>
              <a:spLocks noEditPoints="1"/>
            </p:cNvSpPr>
            <p:nvPr/>
          </p:nvSpPr>
          <p:spPr bwMode="auto">
            <a:xfrm>
              <a:off x="6740525" y="1900238"/>
              <a:ext cx="276225" cy="63500"/>
            </a:xfrm>
            <a:custGeom>
              <a:avLst/>
              <a:gdLst/>
              <a:ahLst/>
              <a:cxnLst>
                <a:cxn ang="0">
                  <a:pos x="131" y="0"/>
                </a:cxn>
                <a:cxn ang="0">
                  <a:pos x="21" y="0"/>
                </a:cxn>
                <a:cxn ang="0">
                  <a:pos x="0" y="17"/>
                </a:cxn>
                <a:cxn ang="0">
                  <a:pos x="21" y="34"/>
                </a:cxn>
                <a:cxn ang="0">
                  <a:pos x="131" y="34"/>
                </a:cxn>
                <a:cxn ang="0">
                  <a:pos x="151" y="17"/>
                </a:cxn>
                <a:cxn ang="0">
                  <a:pos x="131" y="0"/>
                </a:cxn>
                <a:cxn ang="0">
                  <a:pos x="131" y="0"/>
                </a:cxn>
                <a:cxn ang="0">
                  <a:pos x="131" y="0"/>
                </a:cxn>
              </a:cxnLst>
              <a:rect l="0" t="0" r="r" b="b"/>
              <a:pathLst>
                <a:path w="151" h="34">
                  <a:moveTo>
                    <a:pt x="131" y="0"/>
                  </a:moveTo>
                  <a:cubicBezTo>
                    <a:pt x="21" y="0"/>
                    <a:pt x="21" y="0"/>
                    <a:pt x="21" y="0"/>
                  </a:cubicBezTo>
                  <a:cubicBezTo>
                    <a:pt x="9" y="0"/>
                    <a:pt x="0" y="8"/>
                    <a:pt x="0" y="17"/>
                  </a:cubicBezTo>
                  <a:cubicBezTo>
                    <a:pt x="0" y="26"/>
                    <a:pt x="9" y="34"/>
                    <a:pt x="21" y="34"/>
                  </a:cubicBezTo>
                  <a:cubicBezTo>
                    <a:pt x="131" y="34"/>
                    <a:pt x="131" y="34"/>
                    <a:pt x="131" y="34"/>
                  </a:cubicBezTo>
                  <a:cubicBezTo>
                    <a:pt x="142" y="34"/>
                    <a:pt x="151" y="26"/>
                    <a:pt x="151" y="17"/>
                  </a:cubicBezTo>
                  <a:cubicBezTo>
                    <a:pt x="151" y="8"/>
                    <a:pt x="142" y="0"/>
                    <a:pt x="131" y="0"/>
                  </a:cubicBezTo>
                  <a:close/>
                  <a:moveTo>
                    <a:pt x="131" y="0"/>
                  </a:moveTo>
                  <a:cubicBezTo>
                    <a:pt x="131" y="0"/>
                    <a:pt x="131" y="0"/>
                    <a:pt x="13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2" name="Freeform 18"/>
            <p:cNvSpPr>
              <a:spLocks noEditPoints="1"/>
            </p:cNvSpPr>
            <p:nvPr/>
          </p:nvSpPr>
          <p:spPr bwMode="auto">
            <a:xfrm>
              <a:off x="6740525" y="1989138"/>
              <a:ext cx="276225" cy="61913"/>
            </a:xfrm>
            <a:custGeom>
              <a:avLst/>
              <a:gdLst/>
              <a:ahLst/>
              <a:cxnLst>
                <a:cxn ang="0">
                  <a:pos x="151" y="17"/>
                </a:cxn>
                <a:cxn ang="0">
                  <a:pos x="131" y="0"/>
                </a:cxn>
                <a:cxn ang="0">
                  <a:pos x="21" y="0"/>
                </a:cxn>
                <a:cxn ang="0">
                  <a:pos x="0" y="17"/>
                </a:cxn>
                <a:cxn ang="0">
                  <a:pos x="21" y="34"/>
                </a:cxn>
                <a:cxn ang="0">
                  <a:pos x="131" y="34"/>
                </a:cxn>
                <a:cxn ang="0">
                  <a:pos x="151" y="17"/>
                </a:cxn>
                <a:cxn ang="0">
                  <a:pos x="151" y="17"/>
                </a:cxn>
                <a:cxn ang="0">
                  <a:pos x="151" y="17"/>
                </a:cxn>
              </a:cxnLst>
              <a:rect l="0" t="0" r="r" b="b"/>
              <a:pathLst>
                <a:path w="151" h="34">
                  <a:moveTo>
                    <a:pt x="151" y="17"/>
                  </a:moveTo>
                  <a:cubicBezTo>
                    <a:pt x="151" y="8"/>
                    <a:pt x="142" y="0"/>
                    <a:pt x="131" y="0"/>
                  </a:cubicBezTo>
                  <a:cubicBezTo>
                    <a:pt x="21" y="0"/>
                    <a:pt x="21" y="0"/>
                    <a:pt x="21" y="0"/>
                  </a:cubicBezTo>
                  <a:cubicBezTo>
                    <a:pt x="9" y="0"/>
                    <a:pt x="0" y="8"/>
                    <a:pt x="0" y="17"/>
                  </a:cubicBezTo>
                  <a:cubicBezTo>
                    <a:pt x="0" y="26"/>
                    <a:pt x="9" y="34"/>
                    <a:pt x="21" y="34"/>
                  </a:cubicBezTo>
                  <a:cubicBezTo>
                    <a:pt x="131" y="34"/>
                    <a:pt x="131" y="34"/>
                    <a:pt x="131" y="34"/>
                  </a:cubicBezTo>
                  <a:cubicBezTo>
                    <a:pt x="142" y="34"/>
                    <a:pt x="151" y="26"/>
                    <a:pt x="151" y="17"/>
                  </a:cubicBezTo>
                  <a:close/>
                  <a:moveTo>
                    <a:pt x="151" y="17"/>
                  </a:moveTo>
                  <a:cubicBezTo>
                    <a:pt x="151" y="17"/>
                    <a:pt x="151" y="17"/>
                    <a:pt x="151" y="1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3" name="Freeform 19"/>
            <p:cNvSpPr>
              <a:spLocks noEditPoints="1"/>
            </p:cNvSpPr>
            <p:nvPr/>
          </p:nvSpPr>
          <p:spPr bwMode="auto">
            <a:xfrm>
              <a:off x="6770688" y="2078038"/>
              <a:ext cx="219075" cy="60325"/>
            </a:xfrm>
            <a:custGeom>
              <a:avLst/>
              <a:gdLst/>
              <a:ahLst/>
              <a:cxnLst>
                <a:cxn ang="0">
                  <a:pos x="20" y="0"/>
                </a:cxn>
                <a:cxn ang="0">
                  <a:pos x="0" y="17"/>
                </a:cxn>
                <a:cxn ang="0">
                  <a:pos x="20" y="33"/>
                </a:cxn>
                <a:cxn ang="0">
                  <a:pos x="99" y="33"/>
                </a:cxn>
                <a:cxn ang="0">
                  <a:pos x="120" y="17"/>
                </a:cxn>
                <a:cxn ang="0">
                  <a:pos x="99" y="0"/>
                </a:cxn>
                <a:cxn ang="0">
                  <a:pos x="20" y="0"/>
                </a:cxn>
                <a:cxn ang="0">
                  <a:pos x="20" y="0"/>
                </a:cxn>
                <a:cxn ang="0">
                  <a:pos x="20" y="0"/>
                </a:cxn>
              </a:cxnLst>
              <a:rect l="0" t="0" r="r" b="b"/>
              <a:pathLst>
                <a:path w="120" h="33">
                  <a:moveTo>
                    <a:pt x="20" y="0"/>
                  </a:moveTo>
                  <a:cubicBezTo>
                    <a:pt x="9" y="0"/>
                    <a:pt x="0" y="7"/>
                    <a:pt x="0" y="17"/>
                  </a:cubicBezTo>
                  <a:cubicBezTo>
                    <a:pt x="0" y="26"/>
                    <a:pt x="9" y="33"/>
                    <a:pt x="20" y="33"/>
                  </a:cubicBezTo>
                  <a:cubicBezTo>
                    <a:pt x="99" y="33"/>
                    <a:pt x="99" y="33"/>
                    <a:pt x="99" y="33"/>
                  </a:cubicBezTo>
                  <a:cubicBezTo>
                    <a:pt x="110" y="33"/>
                    <a:pt x="120" y="26"/>
                    <a:pt x="120" y="17"/>
                  </a:cubicBezTo>
                  <a:cubicBezTo>
                    <a:pt x="120" y="7"/>
                    <a:pt x="110" y="0"/>
                    <a:pt x="99" y="0"/>
                  </a:cubicBezTo>
                  <a:lnTo>
                    <a:pt x="20" y="0"/>
                  </a:lnTo>
                  <a:close/>
                  <a:moveTo>
                    <a:pt x="20" y="0"/>
                  </a:moveTo>
                  <a:cubicBezTo>
                    <a:pt x="20" y="0"/>
                    <a:pt x="20" y="0"/>
                    <a:pt x="20"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4" name="Freeform 20"/>
            <p:cNvSpPr>
              <a:spLocks noEditPoints="1"/>
            </p:cNvSpPr>
            <p:nvPr/>
          </p:nvSpPr>
          <p:spPr bwMode="auto">
            <a:xfrm>
              <a:off x="6627813" y="1292225"/>
              <a:ext cx="503238" cy="581025"/>
            </a:xfrm>
            <a:custGeom>
              <a:avLst/>
              <a:gdLst/>
              <a:ahLst/>
              <a:cxnLst>
                <a:cxn ang="0">
                  <a:pos x="221" y="309"/>
                </a:cxn>
                <a:cxn ang="0">
                  <a:pos x="223" y="297"/>
                </a:cxn>
                <a:cxn ang="0">
                  <a:pos x="224" y="294"/>
                </a:cxn>
                <a:cxn ang="0">
                  <a:pos x="251" y="220"/>
                </a:cxn>
                <a:cxn ang="0">
                  <a:pos x="276" y="138"/>
                </a:cxn>
                <a:cxn ang="0">
                  <a:pos x="138" y="0"/>
                </a:cxn>
                <a:cxn ang="0">
                  <a:pos x="0" y="138"/>
                </a:cxn>
                <a:cxn ang="0">
                  <a:pos x="24" y="220"/>
                </a:cxn>
                <a:cxn ang="0">
                  <a:pos x="52" y="301"/>
                </a:cxn>
                <a:cxn ang="0">
                  <a:pos x="68" y="317"/>
                </a:cxn>
                <a:cxn ang="0">
                  <a:pos x="207" y="317"/>
                </a:cxn>
                <a:cxn ang="0">
                  <a:pos x="221" y="309"/>
                </a:cxn>
                <a:cxn ang="0">
                  <a:pos x="115" y="281"/>
                </a:cxn>
                <a:cxn ang="0">
                  <a:pos x="149" y="175"/>
                </a:cxn>
                <a:cxn ang="0">
                  <a:pos x="150" y="169"/>
                </a:cxn>
                <a:cxn ang="0">
                  <a:pos x="147" y="167"/>
                </a:cxn>
                <a:cxn ang="0">
                  <a:pos x="144" y="168"/>
                </a:cxn>
                <a:cxn ang="0">
                  <a:pos x="109" y="226"/>
                </a:cxn>
                <a:cxn ang="0">
                  <a:pos x="109" y="226"/>
                </a:cxn>
                <a:cxn ang="0">
                  <a:pos x="99" y="159"/>
                </a:cxn>
                <a:cxn ang="0">
                  <a:pos x="186" y="102"/>
                </a:cxn>
                <a:cxn ang="0">
                  <a:pos x="187" y="102"/>
                </a:cxn>
                <a:cxn ang="0">
                  <a:pos x="191" y="105"/>
                </a:cxn>
                <a:cxn ang="0">
                  <a:pos x="175" y="216"/>
                </a:cxn>
                <a:cxn ang="0">
                  <a:pos x="145" y="231"/>
                </a:cxn>
                <a:cxn ang="0">
                  <a:pos x="136" y="241"/>
                </a:cxn>
                <a:cxn ang="0">
                  <a:pos x="136" y="280"/>
                </a:cxn>
                <a:cxn ang="0">
                  <a:pos x="131" y="285"/>
                </a:cxn>
                <a:cxn ang="0">
                  <a:pos x="119" y="285"/>
                </a:cxn>
                <a:cxn ang="0">
                  <a:pos x="115" y="284"/>
                </a:cxn>
                <a:cxn ang="0">
                  <a:pos x="115" y="281"/>
                </a:cxn>
                <a:cxn ang="0">
                  <a:pos x="115" y="281"/>
                </a:cxn>
                <a:cxn ang="0">
                  <a:pos x="115" y="281"/>
                </a:cxn>
              </a:cxnLst>
              <a:rect l="0" t="0" r="r" b="b"/>
              <a:pathLst>
                <a:path w="276" h="317">
                  <a:moveTo>
                    <a:pt x="221" y="309"/>
                  </a:moveTo>
                  <a:cubicBezTo>
                    <a:pt x="223" y="306"/>
                    <a:pt x="223" y="301"/>
                    <a:pt x="223" y="297"/>
                  </a:cubicBezTo>
                  <a:cubicBezTo>
                    <a:pt x="224" y="296"/>
                    <a:pt x="224" y="295"/>
                    <a:pt x="224" y="294"/>
                  </a:cubicBezTo>
                  <a:cubicBezTo>
                    <a:pt x="228" y="260"/>
                    <a:pt x="240" y="240"/>
                    <a:pt x="251" y="220"/>
                  </a:cubicBezTo>
                  <a:cubicBezTo>
                    <a:pt x="264" y="198"/>
                    <a:pt x="276" y="177"/>
                    <a:pt x="276" y="138"/>
                  </a:cubicBezTo>
                  <a:cubicBezTo>
                    <a:pt x="276" y="62"/>
                    <a:pt x="214" y="0"/>
                    <a:pt x="138" y="0"/>
                  </a:cubicBezTo>
                  <a:cubicBezTo>
                    <a:pt x="62" y="0"/>
                    <a:pt x="0" y="62"/>
                    <a:pt x="0" y="138"/>
                  </a:cubicBezTo>
                  <a:cubicBezTo>
                    <a:pt x="0" y="177"/>
                    <a:pt x="12" y="198"/>
                    <a:pt x="24" y="220"/>
                  </a:cubicBezTo>
                  <a:cubicBezTo>
                    <a:pt x="36" y="241"/>
                    <a:pt x="48" y="263"/>
                    <a:pt x="52" y="301"/>
                  </a:cubicBezTo>
                  <a:cubicBezTo>
                    <a:pt x="52" y="310"/>
                    <a:pt x="60" y="317"/>
                    <a:pt x="68" y="317"/>
                  </a:cubicBezTo>
                  <a:cubicBezTo>
                    <a:pt x="207" y="317"/>
                    <a:pt x="207" y="317"/>
                    <a:pt x="207" y="317"/>
                  </a:cubicBezTo>
                  <a:cubicBezTo>
                    <a:pt x="213" y="317"/>
                    <a:pt x="218" y="314"/>
                    <a:pt x="221" y="309"/>
                  </a:cubicBezTo>
                  <a:close/>
                  <a:moveTo>
                    <a:pt x="115" y="281"/>
                  </a:moveTo>
                  <a:cubicBezTo>
                    <a:pt x="126" y="209"/>
                    <a:pt x="144" y="182"/>
                    <a:pt x="149" y="175"/>
                  </a:cubicBezTo>
                  <a:cubicBezTo>
                    <a:pt x="151" y="172"/>
                    <a:pt x="151" y="170"/>
                    <a:pt x="150" y="169"/>
                  </a:cubicBezTo>
                  <a:cubicBezTo>
                    <a:pt x="150" y="168"/>
                    <a:pt x="149" y="167"/>
                    <a:pt x="147" y="167"/>
                  </a:cubicBezTo>
                  <a:cubicBezTo>
                    <a:pt x="146" y="167"/>
                    <a:pt x="145" y="167"/>
                    <a:pt x="144" y="168"/>
                  </a:cubicBezTo>
                  <a:cubicBezTo>
                    <a:pt x="136" y="171"/>
                    <a:pt x="112" y="186"/>
                    <a:pt x="109" y="226"/>
                  </a:cubicBezTo>
                  <a:cubicBezTo>
                    <a:pt x="109" y="226"/>
                    <a:pt x="109" y="226"/>
                    <a:pt x="109" y="226"/>
                  </a:cubicBezTo>
                  <a:cubicBezTo>
                    <a:pt x="102" y="215"/>
                    <a:pt x="88" y="187"/>
                    <a:pt x="99" y="159"/>
                  </a:cubicBezTo>
                  <a:cubicBezTo>
                    <a:pt x="110" y="133"/>
                    <a:pt x="139" y="114"/>
                    <a:pt x="186" y="102"/>
                  </a:cubicBezTo>
                  <a:cubicBezTo>
                    <a:pt x="186" y="102"/>
                    <a:pt x="187" y="102"/>
                    <a:pt x="187" y="102"/>
                  </a:cubicBezTo>
                  <a:cubicBezTo>
                    <a:pt x="189" y="102"/>
                    <a:pt x="191" y="103"/>
                    <a:pt x="191" y="105"/>
                  </a:cubicBezTo>
                  <a:cubicBezTo>
                    <a:pt x="193" y="126"/>
                    <a:pt x="200" y="188"/>
                    <a:pt x="175" y="216"/>
                  </a:cubicBezTo>
                  <a:cubicBezTo>
                    <a:pt x="168" y="225"/>
                    <a:pt x="158" y="230"/>
                    <a:pt x="145" y="231"/>
                  </a:cubicBezTo>
                  <a:cubicBezTo>
                    <a:pt x="140" y="231"/>
                    <a:pt x="136" y="236"/>
                    <a:pt x="136" y="241"/>
                  </a:cubicBezTo>
                  <a:cubicBezTo>
                    <a:pt x="136" y="280"/>
                    <a:pt x="136" y="280"/>
                    <a:pt x="136" y="280"/>
                  </a:cubicBezTo>
                  <a:cubicBezTo>
                    <a:pt x="136" y="283"/>
                    <a:pt x="134" y="285"/>
                    <a:pt x="131" y="285"/>
                  </a:cubicBezTo>
                  <a:cubicBezTo>
                    <a:pt x="119" y="285"/>
                    <a:pt x="119" y="285"/>
                    <a:pt x="119" y="285"/>
                  </a:cubicBezTo>
                  <a:cubicBezTo>
                    <a:pt x="117" y="285"/>
                    <a:pt x="116" y="285"/>
                    <a:pt x="115" y="284"/>
                  </a:cubicBezTo>
                  <a:cubicBezTo>
                    <a:pt x="115" y="283"/>
                    <a:pt x="114" y="282"/>
                    <a:pt x="115" y="281"/>
                  </a:cubicBezTo>
                  <a:close/>
                  <a:moveTo>
                    <a:pt x="115" y="281"/>
                  </a:moveTo>
                  <a:cubicBezTo>
                    <a:pt x="115" y="281"/>
                    <a:pt x="115" y="281"/>
                    <a:pt x="115" y="28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3077" name="Freeform 5"/>
          <p:cNvSpPr>
            <a:spLocks noEditPoints="1"/>
          </p:cNvSpPr>
          <p:nvPr/>
        </p:nvSpPr>
        <p:spPr bwMode="auto">
          <a:xfrm>
            <a:off x="3795989" y="1710555"/>
            <a:ext cx="608257" cy="1382811"/>
          </a:xfrm>
          <a:custGeom>
            <a:avLst/>
            <a:gdLst/>
            <a:ahLst/>
            <a:cxnLst>
              <a:cxn ang="0">
                <a:pos x="97" y="511"/>
              </a:cxn>
              <a:cxn ang="0">
                <a:pos x="49" y="511"/>
              </a:cxn>
              <a:cxn ang="0">
                <a:pos x="49" y="73"/>
              </a:cxn>
              <a:cxn ang="0">
                <a:pos x="122" y="0"/>
              </a:cxn>
              <a:cxn ang="0">
                <a:pos x="195" y="73"/>
              </a:cxn>
              <a:cxn ang="0">
                <a:pos x="195" y="511"/>
              </a:cxn>
              <a:cxn ang="0">
                <a:pos x="146" y="511"/>
              </a:cxn>
              <a:cxn ang="0">
                <a:pos x="146" y="73"/>
              </a:cxn>
              <a:cxn ang="0">
                <a:pos x="122" y="48"/>
              </a:cxn>
              <a:cxn ang="0">
                <a:pos x="97" y="73"/>
              </a:cxn>
              <a:cxn ang="0">
                <a:pos x="97" y="511"/>
              </a:cxn>
              <a:cxn ang="0">
                <a:pos x="219" y="48"/>
              </a:cxn>
              <a:cxn ang="0">
                <a:pos x="243" y="73"/>
              </a:cxn>
              <a:cxn ang="0">
                <a:pos x="243" y="511"/>
              </a:cxn>
              <a:cxn ang="0">
                <a:pos x="292" y="511"/>
              </a:cxn>
              <a:cxn ang="0">
                <a:pos x="292" y="73"/>
              </a:cxn>
              <a:cxn ang="0">
                <a:pos x="219" y="0"/>
              </a:cxn>
              <a:cxn ang="0">
                <a:pos x="192" y="5"/>
              </a:cxn>
              <a:cxn ang="0">
                <a:pos x="216" y="49"/>
              </a:cxn>
              <a:cxn ang="0">
                <a:pos x="219" y="48"/>
              </a:cxn>
              <a:cxn ang="0">
                <a:pos x="0" y="535"/>
              </a:cxn>
              <a:cxn ang="0">
                <a:pos x="0" y="633"/>
              </a:cxn>
              <a:cxn ang="0">
                <a:pos x="73" y="666"/>
              </a:cxn>
              <a:cxn ang="0">
                <a:pos x="73" y="681"/>
              </a:cxn>
              <a:cxn ang="0">
                <a:pos x="122" y="730"/>
              </a:cxn>
              <a:cxn ang="0">
                <a:pos x="170" y="779"/>
              </a:cxn>
              <a:cxn ang="0">
                <a:pos x="219" y="730"/>
              </a:cxn>
              <a:cxn ang="0">
                <a:pos x="268" y="681"/>
              </a:cxn>
              <a:cxn ang="0">
                <a:pos x="268" y="666"/>
              </a:cxn>
              <a:cxn ang="0">
                <a:pos x="341" y="633"/>
              </a:cxn>
              <a:cxn ang="0">
                <a:pos x="341" y="535"/>
              </a:cxn>
              <a:cxn ang="0">
                <a:pos x="0" y="535"/>
              </a:cxn>
              <a:cxn ang="0">
                <a:pos x="0" y="535"/>
              </a:cxn>
              <a:cxn ang="0">
                <a:pos x="0" y="535"/>
              </a:cxn>
            </a:cxnLst>
            <a:rect l="0" t="0" r="r" b="b"/>
            <a:pathLst>
              <a:path w="341" h="779">
                <a:moveTo>
                  <a:pt x="97" y="511"/>
                </a:moveTo>
                <a:cubicBezTo>
                  <a:pt x="49" y="511"/>
                  <a:pt x="49" y="511"/>
                  <a:pt x="49" y="511"/>
                </a:cubicBezTo>
                <a:cubicBezTo>
                  <a:pt x="49" y="73"/>
                  <a:pt x="49" y="73"/>
                  <a:pt x="49" y="73"/>
                </a:cubicBezTo>
                <a:cubicBezTo>
                  <a:pt x="49" y="32"/>
                  <a:pt x="81" y="0"/>
                  <a:pt x="122" y="0"/>
                </a:cubicBezTo>
                <a:cubicBezTo>
                  <a:pt x="162" y="0"/>
                  <a:pt x="195" y="32"/>
                  <a:pt x="195" y="73"/>
                </a:cubicBezTo>
                <a:cubicBezTo>
                  <a:pt x="195" y="511"/>
                  <a:pt x="195" y="511"/>
                  <a:pt x="195" y="511"/>
                </a:cubicBezTo>
                <a:cubicBezTo>
                  <a:pt x="146" y="511"/>
                  <a:pt x="146" y="511"/>
                  <a:pt x="146" y="511"/>
                </a:cubicBezTo>
                <a:cubicBezTo>
                  <a:pt x="146" y="73"/>
                  <a:pt x="146" y="73"/>
                  <a:pt x="146" y="73"/>
                </a:cubicBezTo>
                <a:cubicBezTo>
                  <a:pt x="146" y="59"/>
                  <a:pt x="135" y="48"/>
                  <a:pt x="122" y="48"/>
                </a:cubicBezTo>
                <a:cubicBezTo>
                  <a:pt x="108" y="48"/>
                  <a:pt x="97" y="59"/>
                  <a:pt x="97" y="73"/>
                </a:cubicBezTo>
                <a:lnTo>
                  <a:pt x="97" y="511"/>
                </a:lnTo>
                <a:close/>
                <a:moveTo>
                  <a:pt x="219" y="48"/>
                </a:moveTo>
                <a:cubicBezTo>
                  <a:pt x="232" y="48"/>
                  <a:pt x="243" y="59"/>
                  <a:pt x="243" y="73"/>
                </a:cubicBezTo>
                <a:cubicBezTo>
                  <a:pt x="243" y="511"/>
                  <a:pt x="243" y="511"/>
                  <a:pt x="243" y="511"/>
                </a:cubicBezTo>
                <a:cubicBezTo>
                  <a:pt x="292" y="511"/>
                  <a:pt x="292" y="511"/>
                  <a:pt x="292" y="511"/>
                </a:cubicBezTo>
                <a:cubicBezTo>
                  <a:pt x="292" y="73"/>
                  <a:pt x="292" y="73"/>
                  <a:pt x="292" y="73"/>
                </a:cubicBezTo>
                <a:cubicBezTo>
                  <a:pt x="292" y="32"/>
                  <a:pt x="259" y="0"/>
                  <a:pt x="219" y="0"/>
                </a:cubicBezTo>
                <a:cubicBezTo>
                  <a:pt x="209" y="0"/>
                  <a:pt x="200" y="2"/>
                  <a:pt x="192" y="5"/>
                </a:cubicBezTo>
                <a:cubicBezTo>
                  <a:pt x="203" y="17"/>
                  <a:pt x="212" y="32"/>
                  <a:pt x="216" y="49"/>
                </a:cubicBezTo>
                <a:cubicBezTo>
                  <a:pt x="217" y="49"/>
                  <a:pt x="218" y="48"/>
                  <a:pt x="219" y="48"/>
                </a:cubicBezTo>
                <a:close/>
                <a:moveTo>
                  <a:pt x="0" y="535"/>
                </a:moveTo>
                <a:cubicBezTo>
                  <a:pt x="0" y="633"/>
                  <a:pt x="0" y="633"/>
                  <a:pt x="0" y="633"/>
                </a:cubicBezTo>
                <a:cubicBezTo>
                  <a:pt x="23" y="647"/>
                  <a:pt x="48" y="658"/>
                  <a:pt x="73" y="666"/>
                </a:cubicBezTo>
                <a:cubicBezTo>
                  <a:pt x="73" y="681"/>
                  <a:pt x="73" y="681"/>
                  <a:pt x="73" y="681"/>
                </a:cubicBezTo>
                <a:cubicBezTo>
                  <a:pt x="73" y="708"/>
                  <a:pt x="95" y="730"/>
                  <a:pt x="122" y="730"/>
                </a:cubicBezTo>
                <a:cubicBezTo>
                  <a:pt x="122" y="757"/>
                  <a:pt x="143" y="779"/>
                  <a:pt x="170" y="779"/>
                </a:cubicBezTo>
                <a:cubicBezTo>
                  <a:pt x="197" y="779"/>
                  <a:pt x="219" y="757"/>
                  <a:pt x="219" y="730"/>
                </a:cubicBezTo>
                <a:cubicBezTo>
                  <a:pt x="246" y="730"/>
                  <a:pt x="268" y="708"/>
                  <a:pt x="268" y="681"/>
                </a:cubicBezTo>
                <a:cubicBezTo>
                  <a:pt x="268" y="666"/>
                  <a:pt x="268" y="666"/>
                  <a:pt x="268" y="666"/>
                </a:cubicBezTo>
                <a:cubicBezTo>
                  <a:pt x="293" y="658"/>
                  <a:pt x="318" y="647"/>
                  <a:pt x="341" y="633"/>
                </a:cubicBezTo>
                <a:cubicBezTo>
                  <a:pt x="341" y="535"/>
                  <a:pt x="341" y="535"/>
                  <a:pt x="341" y="535"/>
                </a:cubicBezTo>
                <a:lnTo>
                  <a:pt x="0" y="535"/>
                </a:lnTo>
                <a:close/>
                <a:moveTo>
                  <a:pt x="0" y="535"/>
                </a:moveTo>
                <a:cubicBezTo>
                  <a:pt x="0" y="535"/>
                  <a:pt x="0" y="535"/>
                  <a:pt x="0" y="535"/>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cxnSp>
        <p:nvCxnSpPr>
          <p:cNvPr id="142" name="Elbow Connector 141"/>
          <p:cNvCxnSpPr/>
          <p:nvPr/>
        </p:nvCxnSpPr>
        <p:spPr>
          <a:xfrm flipV="1">
            <a:off x="5174289" y="2123241"/>
            <a:ext cx="2534708" cy="307240"/>
          </a:xfrm>
          <a:prstGeom prst="bentConnector3">
            <a:avLst>
              <a:gd name="adj1" fmla="val 39731"/>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44" name="Elbow Connector 143"/>
          <p:cNvCxnSpPr/>
          <p:nvPr/>
        </p:nvCxnSpPr>
        <p:spPr>
          <a:xfrm flipV="1">
            <a:off x="5635145" y="3275382"/>
            <a:ext cx="2073852" cy="691285"/>
          </a:xfrm>
          <a:prstGeom prst="bentConnector3">
            <a:avLst>
              <a:gd name="adj1" fmla="val 34807"/>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45" name="Elbow Connector 144"/>
          <p:cNvCxnSpPr/>
          <p:nvPr/>
        </p:nvCxnSpPr>
        <p:spPr>
          <a:xfrm flipV="1">
            <a:off x="3868529" y="5426043"/>
            <a:ext cx="3840467" cy="691284"/>
          </a:xfrm>
          <a:prstGeom prst="bentConnector3">
            <a:avLst>
              <a:gd name="adj1" fmla="val 77466"/>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46" name="Text Placeholder 3"/>
          <p:cNvSpPr txBox="1">
            <a:spLocks/>
          </p:cNvSpPr>
          <p:nvPr/>
        </p:nvSpPr>
        <p:spPr>
          <a:xfrm>
            <a:off x="8354102" y="1771975"/>
            <a:ext cx="2964933" cy="63600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67" b="1" dirty="0">
                <a:solidFill>
                  <a:schemeClr val="accent6"/>
                </a:solidFill>
                <a:cs typeface="+mn-ea"/>
                <a:sym typeface="+mn-lt"/>
              </a:rPr>
              <a:t>Title Goes Here</a:t>
            </a:r>
          </a:p>
          <a:p>
            <a:pPr algn="l"/>
            <a:r>
              <a:rPr lang="en-US" sz="1333" dirty="0">
                <a:solidFill>
                  <a:schemeClr val="tx2">
                    <a:lumMod val="50000"/>
                    <a:lumOff val="50000"/>
                  </a:schemeClr>
                </a:solidFill>
                <a:cs typeface="+mn-ea"/>
                <a:sym typeface="+mn-lt"/>
              </a:rPr>
              <a:t>of passages of lorem but the is majority alteration of the is world.</a:t>
            </a:r>
          </a:p>
        </p:txBody>
      </p:sp>
      <p:sp>
        <p:nvSpPr>
          <p:cNvPr id="151" name="Text Placeholder 3"/>
          <p:cNvSpPr txBox="1">
            <a:spLocks/>
          </p:cNvSpPr>
          <p:nvPr/>
        </p:nvSpPr>
        <p:spPr>
          <a:xfrm>
            <a:off x="8354102" y="2875919"/>
            <a:ext cx="2964933" cy="63600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67" b="1" dirty="0">
                <a:solidFill>
                  <a:schemeClr val="accent4"/>
                </a:solidFill>
                <a:cs typeface="+mn-ea"/>
                <a:sym typeface="+mn-lt"/>
              </a:rPr>
              <a:t>Title Goes Here</a:t>
            </a:r>
          </a:p>
          <a:p>
            <a:pPr algn="l"/>
            <a:r>
              <a:rPr lang="en-US" sz="1333" dirty="0">
                <a:solidFill>
                  <a:schemeClr val="tx2">
                    <a:lumMod val="50000"/>
                    <a:lumOff val="50000"/>
                  </a:schemeClr>
                </a:solidFill>
                <a:cs typeface="+mn-ea"/>
                <a:sym typeface="+mn-lt"/>
              </a:rPr>
              <a:t>of passages of lorem but the is majority alteration of the is world.</a:t>
            </a:r>
          </a:p>
        </p:txBody>
      </p:sp>
      <p:sp>
        <p:nvSpPr>
          <p:cNvPr id="158" name="Text Placeholder 3"/>
          <p:cNvSpPr txBox="1">
            <a:spLocks/>
          </p:cNvSpPr>
          <p:nvPr/>
        </p:nvSpPr>
        <p:spPr>
          <a:xfrm>
            <a:off x="8354102" y="3952465"/>
            <a:ext cx="2964933" cy="63600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67" b="1" dirty="0">
                <a:solidFill>
                  <a:schemeClr val="accent3"/>
                </a:solidFill>
                <a:cs typeface="+mn-ea"/>
                <a:sym typeface="+mn-lt"/>
              </a:rPr>
              <a:t>Title Goes Here</a:t>
            </a:r>
          </a:p>
          <a:p>
            <a:pPr algn="l"/>
            <a:r>
              <a:rPr lang="en-US" sz="1333" dirty="0">
                <a:solidFill>
                  <a:schemeClr val="tx2">
                    <a:lumMod val="50000"/>
                    <a:lumOff val="50000"/>
                  </a:schemeClr>
                </a:solidFill>
                <a:cs typeface="+mn-ea"/>
                <a:sym typeface="+mn-lt"/>
              </a:rPr>
              <a:t>of passages of lorem but the is majority alteration of the is world.</a:t>
            </a:r>
          </a:p>
        </p:txBody>
      </p:sp>
      <p:sp>
        <p:nvSpPr>
          <p:cNvPr id="160" name="Text Placeholder 3"/>
          <p:cNvSpPr txBox="1">
            <a:spLocks/>
          </p:cNvSpPr>
          <p:nvPr/>
        </p:nvSpPr>
        <p:spPr>
          <a:xfrm>
            <a:off x="8354102" y="5042709"/>
            <a:ext cx="2964933" cy="63600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467" b="1" dirty="0">
                <a:solidFill>
                  <a:schemeClr val="accent2"/>
                </a:solidFill>
                <a:cs typeface="+mn-ea"/>
                <a:sym typeface="+mn-lt"/>
              </a:rPr>
              <a:t>Title Goes Here</a:t>
            </a:r>
          </a:p>
          <a:p>
            <a:pPr algn="l"/>
            <a:r>
              <a:rPr lang="en-US" sz="1333" dirty="0">
                <a:solidFill>
                  <a:schemeClr val="tx2">
                    <a:lumMod val="50000"/>
                    <a:lumOff val="50000"/>
                  </a:schemeClr>
                </a:solidFill>
                <a:cs typeface="+mn-ea"/>
                <a:sym typeface="+mn-lt"/>
              </a:rPr>
              <a:t>of passages of lorem but the is majority alteration of the is world.</a:t>
            </a:r>
          </a:p>
        </p:txBody>
      </p:sp>
      <p:cxnSp>
        <p:nvCxnSpPr>
          <p:cNvPr id="169" name="Elbow Connector 168"/>
          <p:cNvCxnSpPr/>
          <p:nvPr/>
        </p:nvCxnSpPr>
        <p:spPr>
          <a:xfrm flipV="1">
            <a:off x="5020670" y="4350712"/>
            <a:ext cx="2688327" cy="998523"/>
          </a:xfrm>
          <a:prstGeom prst="bentConnector3">
            <a:avLst>
              <a:gd name="adj1" fmla="val 56624"/>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95" name="Rectangle 194"/>
          <p:cNvSpPr/>
          <p:nvPr/>
        </p:nvSpPr>
        <p:spPr>
          <a:xfrm>
            <a:off x="7048560" y="4829514"/>
            <a:ext cx="660437" cy="492443"/>
          </a:xfrm>
          <a:prstGeom prst="rect">
            <a:avLst/>
          </a:prstGeom>
        </p:spPr>
        <p:txBody>
          <a:bodyPr wrap="none" lIns="0" tIns="0" rIns="0" bIns="0">
            <a:spAutoFit/>
          </a:bodyPr>
          <a:lstStyle/>
          <a:p>
            <a:pPr algn="r"/>
            <a:r>
              <a:rPr lang="en-US" sz="3200" b="1" dirty="0">
                <a:solidFill>
                  <a:schemeClr val="accent2"/>
                </a:solidFill>
                <a:cs typeface="+mn-ea"/>
                <a:sym typeface="+mn-lt"/>
              </a:rPr>
              <a:t>20%</a:t>
            </a:r>
          </a:p>
        </p:txBody>
      </p:sp>
      <p:sp>
        <p:nvSpPr>
          <p:cNvPr id="196" name="Rectangle 195"/>
          <p:cNvSpPr/>
          <p:nvPr/>
        </p:nvSpPr>
        <p:spPr>
          <a:xfrm>
            <a:off x="7048560" y="3796193"/>
            <a:ext cx="660437" cy="492443"/>
          </a:xfrm>
          <a:prstGeom prst="rect">
            <a:avLst/>
          </a:prstGeom>
        </p:spPr>
        <p:txBody>
          <a:bodyPr wrap="none" lIns="0" tIns="0" rIns="0" bIns="0">
            <a:spAutoFit/>
          </a:bodyPr>
          <a:lstStyle/>
          <a:p>
            <a:pPr algn="r"/>
            <a:r>
              <a:rPr lang="en-US" sz="3200" b="1" dirty="0">
                <a:solidFill>
                  <a:schemeClr val="accent3"/>
                </a:solidFill>
                <a:cs typeface="+mn-ea"/>
                <a:sym typeface="+mn-lt"/>
              </a:rPr>
              <a:t>30%</a:t>
            </a:r>
          </a:p>
        </p:txBody>
      </p:sp>
      <p:sp>
        <p:nvSpPr>
          <p:cNvPr id="197" name="Rectangle 196"/>
          <p:cNvSpPr/>
          <p:nvPr/>
        </p:nvSpPr>
        <p:spPr>
          <a:xfrm>
            <a:off x="7048560" y="2690075"/>
            <a:ext cx="660437" cy="492443"/>
          </a:xfrm>
          <a:prstGeom prst="rect">
            <a:avLst/>
          </a:prstGeom>
        </p:spPr>
        <p:txBody>
          <a:bodyPr wrap="none" lIns="0" tIns="0" rIns="0" bIns="0">
            <a:spAutoFit/>
          </a:bodyPr>
          <a:lstStyle/>
          <a:p>
            <a:pPr algn="r"/>
            <a:r>
              <a:rPr lang="en-US" sz="3200" b="1" dirty="0">
                <a:solidFill>
                  <a:schemeClr val="accent4"/>
                </a:solidFill>
                <a:cs typeface="+mn-ea"/>
                <a:sym typeface="+mn-lt"/>
              </a:rPr>
              <a:t>50%</a:t>
            </a:r>
          </a:p>
        </p:txBody>
      </p:sp>
      <p:sp>
        <p:nvSpPr>
          <p:cNvPr id="198" name="Rectangle 197"/>
          <p:cNvSpPr/>
          <p:nvPr/>
        </p:nvSpPr>
        <p:spPr>
          <a:xfrm>
            <a:off x="7048560" y="1602563"/>
            <a:ext cx="660437" cy="492443"/>
          </a:xfrm>
          <a:prstGeom prst="rect">
            <a:avLst/>
          </a:prstGeom>
        </p:spPr>
        <p:txBody>
          <a:bodyPr wrap="none" lIns="0" tIns="0" rIns="0" bIns="0">
            <a:spAutoFit/>
          </a:bodyPr>
          <a:lstStyle/>
          <a:p>
            <a:pPr algn="r"/>
            <a:r>
              <a:rPr lang="en-US" sz="3200" b="1" dirty="0">
                <a:solidFill>
                  <a:schemeClr val="accent6"/>
                </a:solidFill>
                <a:cs typeface="+mn-ea"/>
                <a:sym typeface="+mn-lt"/>
              </a:rPr>
              <a:t>70%</a:t>
            </a:r>
          </a:p>
        </p:txBody>
      </p:sp>
      <p:sp>
        <p:nvSpPr>
          <p:cNvPr id="64" name="Freeform 45"/>
          <p:cNvSpPr>
            <a:spLocks noEditPoints="1"/>
          </p:cNvSpPr>
          <p:nvPr/>
        </p:nvSpPr>
        <p:spPr bwMode="auto">
          <a:xfrm>
            <a:off x="7858360" y="1918823"/>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5" name="Freeform 45"/>
          <p:cNvSpPr>
            <a:spLocks noEditPoints="1"/>
          </p:cNvSpPr>
          <p:nvPr/>
        </p:nvSpPr>
        <p:spPr bwMode="auto">
          <a:xfrm>
            <a:off x="7858360" y="3081927"/>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6" name="Freeform 45"/>
          <p:cNvSpPr>
            <a:spLocks noEditPoints="1"/>
          </p:cNvSpPr>
          <p:nvPr/>
        </p:nvSpPr>
        <p:spPr bwMode="auto">
          <a:xfrm>
            <a:off x="7858360" y="415584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7" name="Freeform 45"/>
          <p:cNvSpPr>
            <a:spLocks noEditPoints="1"/>
          </p:cNvSpPr>
          <p:nvPr/>
        </p:nvSpPr>
        <p:spPr bwMode="auto">
          <a:xfrm>
            <a:off x="7858360" y="5239409"/>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36" name="Group 145"/>
          <p:cNvGrpSpPr/>
          <p:nvPr/>
        </p:nvGrpSpPr>
        <p:grpSpPr>
          <a:xfrm flipH="1">
            <a:off x="1660199" y="3037060"/>
            <a:ext cx="2207112" cy="1804864"/>
            <a:chOff x="1347272" y="1882322"/>
            <a:chExt cx="1899767" cy="1553533"/>
          </a:xfrm>
          <a:solidFill>
            <a:schemeClr val="bg1"/>
          </a:solidFill>
        </p:grpSpPr>
        <p:sp>
          <p:nvSpPr>
            <p:cNvPr id="137" name="Freeform 7"/>
            <p:cNvSpPr>
              <a:spLocks/>
            </p:cNvSpPr>
            <p:nvPr/>
          </p:nvSpPr>
          <p:spPr bwMode="auto">
            <a:xfrm>
              <a:off x="1347272" y="3104382"/>
              <a:ext cx="1559627" cy="331473"/>
            </a:xfrm>
            <a:custGeom>
              <a:avLst/>
              <a:gdLst/>
              <a:ahLst/>
              <a:cxnLst>
                <a:cxn ang="0">
                  <a:pos x="367" y="24"/>
                </a:cxn>
                <a:cxn ang="0">
                  <a:pos x="367" y="0"/>
                </a:cxn>
                <a:cxn ang="0">
                  <a:pos x="0" y="0"/>
                </a:cxn>
                <a:cxn ang="0">
                  <a:pos x="0" y="24"/>
                </a:cxn>
                <a:cxn ang="0">
                  <a:pos x="164" y="24"/>
                </a:cxn>
                <a:cxn ang="0">
                  <a:pos x="164" y="53"/>
                </a:cxn>
                <a:cxn ang="0">
                  <a:pos x="132" y="53"/>
                </a:cxn>
                <a:cxn ang="0">
                  <a:pos x="132" y="78"/>
                </a:cxn>
                <a:cxn ang="0">
                  <a:pos x="235" y="78"/>
                </a:cxn>
                <a:cxn ang="0">
                  <a:pos x="235" y="53"/>
                </a:cxn>
                <a:cxn ang="0">
                  <a:pos x="203" y="53"/>
                </a:cxn>
                <a:cxn ang="0">
                  <a:pos x="203" y="24"/>
                </a:cxn>
                <a:cxn ang="0">
                  <a:pos x="367" y="24"/>
                </a:cxn>
              </a:cxnLst>
              <a:rect l="0" t="0" r="r" b="b"/>
              <a:pathLst>
                <a:path w="367" h="78">
                  <a:moveTo>
                    <a:pt x="367" y="24"/>
                  </a:moveTo>
                  <a:lnTo>
                    <a:pt x="367" y="0"/>
                  </a:lnTo>
                  <a:lnTo>
                    <a:pt x="0" y="0"/>
                  </a:lnTo>
                  <a:lnTo>
                    <a:pt x="0" y="24"/>
                  </a:lnTo>
                  <a:lnTo>
                    <a:pt x="164" y="24"/>
                  </a:lnTo>
                  <a:lnTo>
                    <a:pt x="164" y="53"/>
                  </a:lnTo>
                  <a:lnTo>
                    <a:pt x="132" y="53"/>
                  </a:lnTo>
                  <a:lnTo>
                    <a:pt x="132" y="78"/>
                  </a:lnTo>
                  <a:lnTo>
                    <a:pt x="235" y="78"/>
                  </a:lnTo>
                  <a:lnTo>
                    <a:pt x="235" y="53"/>
                  </a:lnTo>
                  <a:lnTo>
                    <a:pt x="203" y="53"/>
                  </a:lnTo>
                  <a:lnTo>
                    <a:pt x="203" y="24"/>
                  </a:lnTo>
                  <a:lnTo>
                    <a:pt x="367"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38" name="Freeform 8"/>
            <p:cNvSpPr>
              <a:spLocks/>
            </p:cNvSpPr>
            <p:nvPr/>
          </p:nvSpPr>
          <p:spPr bwMode="auto">
            <a:xfrm>
              <a:off x="2141957" y="2475433"/>
              <a:ext cx="322975" cy="114742"/>
            </a:xfrm>
            <a:custGeom>
              <a:avLst/>
              <a:gdLst/>
              <a:ahLst/>
              <a:cxnLst>
                <a:cxn ang="0">
                  <a:pos x="76" y="27"/>
                </a:cxn>
                <a:cxn ang="0">
                  <a:pos x="70" y="0"/>
                </a:cxn>
                <a:cxn ang="0">
                  <a:pos x="0" y="0"/>
                </a:cxn>
                <a:cxn ang="0">
                  <a:pos x="0" y="27"/>
                </a:cxn>
                <a:cxn ang="0">
                  <a:pos x="76" y="27"/>
                </a:cxn>
              </a:cxnLst>
              <a:rect l="0" t="0" r="r" b="b"/>
              <a:pathLst>
                <a:path w="76" h="27">
                  <a:moveTo>
                    <a:pt x="76" y="27"/>
                  </a:moveTo>
                  <a:lnTo>
                    <a:pt x="70" y="0"/>
                  </a:lnTo>
                  <a:lnTo>
                    <a:pt x="0" y="0"/>
                  </a:lnTo>
                  <a:lnTo>
                    <a:pt x="0" y="27"/>
                  </a:lnTo>
                  <a:lnTo>
                    <a:pt x="76"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40" name="Freeform 9"/>
            <p:cNvSpPr>
              <a:spLocks/>
            </p:cNvSpPr>
            <p:nvPr/>
          </p:nvSpPr>
          <p:spPr bwMode="auto">
            <a:xfrm>
              <a:off x="2137709" y="2615672"/>
              <a:ext cx="390969" cy="216733"/>
            </a:xfrm>
            <a:custGeom>
              <a:avLst/>
              <a:gdLst/>
              <a:ahLst/>
              <a:cxnLst>
                <a:cxn ang="0">
                  <a:pos x="0" y="51"/>
                </a:cxn>
                <a:cxn ang="0">
                  <a:pos x="92" y="51"/>
                </a:cxn>
                <a:cxn ang="0">
                  <a:pos x="79" y="0"/>
                </a:cxn>
                <a:cxn ang="0">
                  <a:pos x="1" y="0"/>
                </a:cxn>
                <a:cxn ang="0">
                  <a:pos x="0" y="51"/>
                </a:cxn>
              </a:cxnLst>
              <a:rect l="0" t="0" r="r" b="b"/>
              <a:pathLst>
                <a:path w="92" h="51">
                  <a:moveTo>
                    <a:pt x="0" y="51"/>
                  </a:moveTo>
                  <a:lnTo>
                    <a:pt x="92" y="51"/>
                  </a:lnTo>
                  <a:lnTo>
                    <a:pt x="79" y="0"/>
                  </a:lnTo>
                  <a:lnTo>
                    <a:pt x="1" y="0"/>
                  </a:lnTo>
                  <a:lnTo>
                    <a:pt x="0" y="5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41" name="Freeform 10"/>
            <p:cNvSpPr>
              <a:spLocks/>
            </p:cNvSpPr>
            <p:nvPr/>
          </p:nvSpPr>
          <p:spPr bwMode="auto">
            <a:xfrm>
              <a:off x="2477681" y="2475433"/>
              <a:ext cx="250732" cy="114742"/>
            </a:xfrm>
            <a:custGeom>
              <a:avLst/>
              <a:gdLst/>
              <a:ahLst/>
              <a:cxnLst>
                <a:cxn ang="0">
                  <a:pos x="59" y="27"/>
                </a:cxn>
                <a:cxn ang="0">
                  <a:pos x="51" y="0"/>
                </a:cxn>
                <a:cxn ang="0">
                  <a:pos x="0" y="0"/>
                </a:cxn>
                <a:cxn ang="0">
                  <a:pos x="8" y="27"/>
                </a:cxn>
                <a:cxn ang="0">
                  <a:pos x="59" y="27"/>
                </a:cxn>
              </a:cxnLst>
              <a:rect l="0" t="0" r="r" b="b"/>
              <a:pathLst>
                <a:path w="59" h="27">
                  <a:moveTo>
                    <a:pt x="59" y="27"/>
                  </a:moveTo>
                  <a:lnTo>
                    <a:pt x="51" y="0"/>
                  </a:lnTo>
                  <a:lnTo>
                    <a:pt x="0" y="0"/>
                  </a:lnTo>
                  <a:lnTo>
                    <a:pt x="8" y="27"/>
                  </a:lnTo>
                  <a:lnTo>
                    <a:pt x="59"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43" name="Freeform 11"/>
            <p:cNvSpPr>
              <a:spLocks/>
            </p:cNvSpPr>
            <p:nvPr/>
          </p:nvSpPr>
          <p:spPr bwMode="auto">
            <a:xfrm>
              <a:off x="2515927" y="2615672"/>
              <a:ext cx="284729" cy="216733"/>
            </a:xfrm>
            <a:custGeom>
              <a:avLst/>
              <a:gdLst/>
              <a:ahLst/>
              <a:cxnLst>
                <a:cxn ang="0">
                  <a:pos x="12" y="51"/>
                </a:cxn>
                <a:cxn ang="0">
                  <a:pos x="67" y="51"/>
                </a:cxn>
                <a:cxn ang="0">
                  <a:pos x="52" y="0"/>
                </a:cxn>
                <a:cxn ang="0">
                  <a:pos x="0" y="0"/>
                </a:cxn>
                <a:cxn ang="0">
                  <a:pos x="12" y="51"/>
                </a:cxn>
              </a:cxnLst>
              <a:rect l="0" t="0" r="r" b="b"/>
              <a:pathLst>
                <a:path w="67" h="51">
                  <a:moveTo>
                    <a:pt x="12" y="51"/>
                  </a:moveTo>
                  <a:lnTo>
                    <a:pt x="67" y="51"/>
                  </a:lnTo>
                  <a:lnTo>
                    <a:pt x="52" y="0"/>
                  </a:lnTo>
                  <a:lnTo>
                    <a:pt x="0" y="0"/>
                  </a:lnTo>
                  <a:lnTo>
                    <a:pt x="12" y="5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48" name="Freeform 12"/>
            <p:cNvSpPr>
              <a:spLocks/>
            </p:cNvSpPr>
            <p:nvPr/>
          </p:nvSpPr>
          <p:spPr bwMode="auto">
            <a:xfrm>
              <a:off x="1432264" y="2615672"/>
              <a:ext cx="297476" cy="216733"/>
            </a:xfrm>
            <a:custGeom>
              <a:avLst/>
              <a:gdLst/>
              <a:ahLst/>
              <a:cxnLst>
                <a:cxn ang="0">
                  <a:pos x="70" y="0"/>
                </a:cxn>
                <a:cxn ang="0">
                  <a:pos x="17" y="0"/>
                </a:cxn>
                <a:cxn ang="0">
                  <a:pos x="0" y="51"/>
                </a:cxn>
                <a:cxn ang="0">
                  <a:pos x="56" y="51"/>
                </a:cxn>
                <a:cxn ang="0">
                  <a:pos x="70" y="0"/>
                </a:cxn>
              </a:cxnLst>
              <a:rect l="0" t="0" r="r" b="b"/>
              <a:pathLst>
                <a:path w="70" h="51">
                  <a:moveTo>
                    <a:pt x="70" y="0"/>
                  </a:moveTo>
                  <a:lnTo>
                    <a:pt x="17" y="0"/>
                  </a:lnTo>
                  <a:lnTo>
                    <a:pt x="0" y="51"/>
                  </a:lnTo>
                  <a:lnTo>
                    <a:pt x="56" y="51"/>
                  </a:lnTo>
                  <a:lnTo>
                    <a:pt x="7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49" name="Freeform 13"/>
            <p:cNvSpPr>
              <a:spLocks/>
            </p:cNvSpPr>
            <p:nvPr/>
          </p:nvSpPr>
          <p:spPr bwMode="auto">
            <a:xfrm>
              <a:off x="1513007" y="2475433"/>
              <a:ext cx="254979" cy="114742"/>
            </a:xfrm>
            <a:custGeom>
              <a:avLst/>
              <a:gdLst/>
              <a:ahLst/>
              <a:cxnLst>
                <a:cxn ang="0">
                  <a:pos x="60" y="0"/>
                </a:cxn>
                <a:cxn ang="0">
                  <a:pos x="8" y="0"/>
                </a:cxn>
                <a:cxn ang="0">
                  <a:pos x="0" y="27"/>
                </a:cxn>
                <a:cxn ang="0">
                  <a:pos x="52" y="27"/>
                </a:cxn>
                <a:cxn ang="0">
                  <a:pos x="60" y="0"/>
                </a:cxn>
              </a:cxnLst>
              <a:rect l="0" t="0" r="r" b="b"/>
              <a:pathLst>
                <a:path w="60" h="27">
                  <a:moveTo>
                    <a:pt x="60" y="0"/>
                  </a:moveTo>
                  <a:lnTo>
                    <a:pt x="8" y="0"/>
                  </a:lnTo>
                  <a:lnTo>
                    <a:pt x="0" y="27"/>
                  </a:lnTo>
                  <a:lnTo>
                    <a:pt x="52" y="27"/>
                  </a:lnTo>
                  <a:lnTo>
                    <a:pt x="6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0" name="Freeform 14"/>
            <p:cNvSpPr>
              <a:spLocks/>
            </p:cNvSpPr>
            <p:nvPr/>
          </p:nvSpPr>
          <p:spPr bwMode="auto">
            <a:xfrm>
              <a:off x="1355770" y="2857902"/>
              <a:ext cx="305976" cy="199735"/>
            </a:xfrm>
            <a:custGeom>
              <a:avLst/>
              <a:gdLst/>
              <a:ahLst/>
              <a:cxnLst>
                <a:cxn ang="0">
                  <a:pos x="16" y="0"/>
                </a:cxn>
                <a:cxn ang="0">
                  <a:pos x="0" y="47"/>
                </a:cxn>
                <a:cxn ang="0">
                  <a:pos x="60" y="47"/>
                </a:cxn>
                <a:cxn ang="0">
                  <a:pos x="72" y="0"/>
                </a:cxn>
                <a:cxn ang="0">
                  <a:pos x="16" y="0"/>
                </a:cxn>
              </a:cxnLst>
              <a:rect l="0" t="0" r="r" b="b"/>
              <a:pathLst>
                <a:path w="72" h="47">
                  <a:moveTo>
                    <a:pt x="16" y="0"/>
                  </a:moveTo>
                  <a:lnTo>
                    <a:pt x="0" y="47"/>
                  </a:lnTo>
                  <a:lnTo>
                    <a:pt x="60" y="47"/>
                  </a:lnTo>
                  <a:lnTo>
                    <a:pt x="72" y="0"/>
                  </a:lnTo>
                  <a:lnTo>
                    <a:pt x="1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2" name="Freeform 15"/>
            <p:cNvSpPr>
              <a:spLocks/>
            </p:cNvSpPr>
            <p:nvPr/>
          </p:nvSpPr>
          <p:spPr bwMode="auto">
            <a:xfrm>
              <a:off x="1780737" y="2475433"/>
              <a:ext cx="318726" cy="114742"/>
            </a:xfrm>
            <a:custGeom>
              <a:avLst/>
              <a:gdLst/>
              <a:ahLst/>
              <a:cxnLst>
                <a:cxn ang="0">
                  <a:pos x="75" y="27"/>
                </a:cxn>
                <a:cxn ang="0">
                  <a:pos x="75" y="0"/>
                </a:cxn>
                <a:cxn ang="0">
                  <a:pos x="7" y="0"/>
                </a:cxn>
                <a:cxn ang="0">
                  <a:pos x="0" y="27"/>
                </a:cxn>
                <a:cxn ang="0">
                  <a:pos x="75" y="27"/>
                </a:cxn>
              </a:cxnLst>
              <a:rect l="0" t="0" r="r" b="b"/>
              <a:pathLst>
                <a:path w="75" h="27">
                  <a:moveTo>
                    <a:pt x="75" y="27"/>
                  </a:moveTo>
                  <a:lnTo>
                    <a:pt x="75" y="0"/>
                  </a:lnTo>
                  <a:lnTo>
                    <a:pt x="7" y="0"/>
                  </a:lnTo>
                  <a:lnTo>
                    <a:pt x="0" y="27"/>
                  </a:lnTo>
                  <a:lnTo>
                    <a:pt x="75"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4" name="Freeform 16"/>
            <p:cNvSpPr>
              <a:spLocks/>
            </p:cNvSpPr>
            <p:nvPr/>
          </p:nvSpPr>
          <p:spPr bwMode="auto">
            <a:xfrm>
              <a:off x="2571174" y="2857902"/>
              <a:ext cx="301727" cy="199735"/>
            </a:xfrm>
            <a:custGeom>
              <a:avLst/>
              <a:gdLst/>
              <a:ahLst/>
              <a:cxnLst>
                <a:cxn ang="0">
                  <a:pos x="12" y="47"/>
                </a:cxn>
                <a:cxn ang="0">
                  <a:pos x="71" y="47"/>
                </a:cxn>
                <a:cxn ang="0">
                  <a:pos x="56" y="0"/>
                </a:cxn>
                <a:cxn ang="0">
                  <a:pos x="0" y="0"/>
                </a:cxn>
                <a:cxn ang="0">
                  <a:pos x="12" y="47"/>
                </a:cxn>
              </a:cxnLst>
              <a:rect l="0" t="0" r="r" b="b"/>
              <a:pathLst>
                <a:path w="71" h="47">
                  <a:moveTo>
                    <a:pt x="12" y="47"/>
                  </a:moveTo>
                  <a:lnTo>
                    <a:pt x="71" y="47"/>
                  </a:lnTo>
                  <a:lnTo>
                    <a:pt x="56" y="0"/>
                  </a:lnTo>
                  <a:lnTo>
                    <a:pt x="0" y="0"/>
                  </a:lnTo>
                  <a:lnTo>
                    <a:pt x="12" y="4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5" name="Freeform 17"/>
            <p:cNvSpPr>
              <a:spLocks/>
            </p:cNvSpPr>
            <p:nvPr/>
          </p:nvSpPr>
          <p:spPr bwMode="auto">
            <a:xfrm>
              <a:off x="2137709" y="2857902"/>
              <a:ext cx="446216" cy="199735"/>
            </a:xfrm>
            <a:custGeom>
              <a:avLst/>
              <a:gdLst/>
              <a:ahLst/>
              <a:cxnLst>
                <a:cxn ang="0">
                  <a:pos x="0" y="0"/>
                </a:cxn>
                <a:cxn ang="0">
                  <a:pos x="0" y="47"/>
                </a:cxn>
                <a:cxn ang="0">
                  <a:pos x="105" y="47"/>
                </a:cxn>
                <a:cxn ang="0">
                  <a:pos x="93" y="0"/>
                </a:cxn>
                <a:cxn ang="0">
                  <a:pos x="0" y="0"/>
                </a:cxn>
              </a:cxnLst>
              <a:rect l="0" t="0" r="r" b="b"/>
              <a:pathLst>
                <a:path w="105" h="47">
                  <a:moveTo>
                    <a:pt x="0" y="0"/>
                  </a:moveTo>
                  <a:lnTo>
                    <a:pt x="0" y="47"/>
                  </a:lnTo>
                  <a:lnTo>
                    <a:pt x="105" y="47"/>
                  </a:lnTo>
                  <a:lnTo>
                    <a:pt x="93"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6" name="Freeform 18"/>
            <p:cNvSpPr>
              <a:spLocks/>
            </p:cNvSpPr>
            <p:nvPr/>
          </p:nvSpPr>
          <p:spPr bwMode="auto">
            <a:xfrm>
              <a:off x="1648996" y="2857902"/>
              <a:ext cx="446216" cy="199735"/>
            </a:xfrm>
            <a:custGeom>
              <a:avLst/>
              <a:gdLst/>
              <a:ahLst/>
              <a:cxnLst>
                <a:cxn ang="0">
                  <a:pos x="13" y="0"/>
                </a:cxn>
                <a:cxn ang="0">
                  <a:pos x="0" y="47"/>
                </a:cxn>
                <a:cxn ang="0">
                  <a:pos x="105" y="47"/>
                </a:cxn>
                <a:cxn ang="0">
                  <a:pos x="105" y="0"/>
                </a:cxn>
                <a:cxn ang="0">
                  <a:pos x="13" y="0"/>
                </a:cxn>
              </a:cxnLst>
              <a:rect l="0" t="0" r="r" b="b"/>
              <a:pathLst>
                <a:path w="105" h="47">
                  <a:moveTo>
                    <a:pt x="13" y="0"/>
                  </a:moveTo>
                  <a:lnTo>
                    <a:pt x="0" y="47"/>
                  </a:lnTo>
                  <a:lnTo>
                    <a:pt x="105" y="47"/>
                  </a:lnTo>
                  <a:lnTo>
                    <a:pt x="105" y="0"/>
                  </a:lnTo>
                  <a:lnTo>
                    <a:pt x="1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57" name="Freeform 19"/>
            <p:cNvSpPr>
              <a:spLocks/>
            </p:cNvSpPr>
            <p:nvPr/>
          </p:nvSpPr>
          <p:spPr bwMode="auto">
            <a:xfrm>
              <a:off x="1712742" y="2615672"/>
              <a:ext cx="386720" cy="216733"/>
            </a:xfrm>
            <a:custGeom>
              <a:avLst/>
              <a:gdLst/>
              <a:ahLst/>
              <a:cxnLst>
                <a:cxn ang="0">
                  <a:pos x="0" y="51"/>
                </a:cxn>
                <a:cxn ang="0">
                  <a:pos x="90" y="51"/>
                </a:cxn>
                <a:cxn ang="0">
                  <a:pos x="91" y="0"/>
                </a:cxn>
                <a:cxn ang="0">
                  <a:pos x="14" y="0"/>
                </a:cxn>
                <a:cxn ang="0">
                  <a:pos x="0" y="51"/>
                </a:cxn>
              </a:cxnLst>
              <a:rect l="0" t="0" r="r" b="b"/>
              <a:pathLst>
                <a:path w="91" h="51">
                  <a:moveTo>
                    <a:pt x="0" y="51"/>
                  </a:moveTo>
                  <a:lnTo>
                    <a:pt x="90" y="51"/>
                  </a:lnTo>
                  <a:lnTo>
                    <a:pt x="91" y="0"/>
                  </a:lnTo>
                  <a:lnTo>
                    <a:pt x="14" y="0"/>
                  </a:lnTo>
                  <a:lnTo>
                    <a:pt x="0" y="5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161" name="Group 112"/>
            <p:cNvGrpSpPr/>
            <p:nvPr/>
          </p:nvGrpSpPr>
          <p:grpSpPr>
            <a:xfrm flipH="1">
              <a:off x="2251123" y="1882322"/>
              <a:ext cx="995916" cy="974874"/>
              <a:chOff x="703295" y="84831"/>
              <a:chExt cx="1044237" cy="1022174"/>
            </a:xfrm>
            <a:grpFill/>
          </p:grpSpPr>
          <p:sp>
            <p:nvSpPr>
              <p:cNvPr id="163" name="Freeform 21"/>
              <p:cNvSpPr>
                <a:spLocks/>
              </p:cNvSpPr>
              <p:nvPr/>
            </p:nvSpPr>
            <p:spPr bwMode="auto">
              <a:xfrm>
                <a:off x="887139" y="279707"/>
                <a:ext cx="683901" cy="661839"/>
              </a:xfrm>
              <a:custGeom>
                <a:avLst/>
                <a:gdLst/>
                <a:ahLst/>
                <a:cxnLst>
                  <a:cxn ang="0">
                    <a:pos x="176" y="100"/>
                  </a:cxn>
                  <a:cxn ang="0">
                    <a:pos x="177" y="89"/>
                  </a:cxn>
                  <a:cxn ang="0">
                    <a:pos x="88" y="0"/>
                  </a:cxn>
                  <a:cxn ang="0">
                    <a:pos x="0" y="89"/>
                  </a:cxn>
                  <a:cxn ang="0">
                    <a:pos x="59" y="172"/>
                  </a:cxn>
                  <a:cxn ang="0">
                    <a:pos x="96" y="100"/>
                  </a:cxn>
                  <a:cxn ang="0">
                    <a:pos x="176" y="100"/>
                  </a:cxn>
                </a:cxnLst>
                <a:rect l="0" t="0" r="r" b="b"/>
                <a:pathLst>
                  <a:path w="177" h="172">
                    <a:moveTo>
                      <a:pt x="176" y="100"/>
                    </a:moveTo>
                    <a:cubicBezTo>
                      <a:pt x="177" y="97"/>
                      <a:pt x="177" y="93"/>
                      <a:pt x="177" y="89"/>
                    </a:cubicBezTo>
                    <a:cubicBezTo>
                      <a:pt x="177" y="40"/>
                      <a:pt x="137" y="0"/>
                      <a:pt x="88" y="0"/>
                    </a:cubicBezTo>
                    <a:cubicBezTo>
                      <a:pt x="40" y="0"/>
                      <a:pt x="0" y="40"/>
                      <a:pt x="0" y="89"/>
                    </a:cubicBezTo>
                    <a:cubicBezTo>
                      <a:pt x="0" y="127"/>
                      <a:pt x="24" y="159"/>
                      <a:pt x="59" y="172"/>
                    </a:cubicBezTo>
                    <a:cubicBezTo>
                      <a:pt x="96" y="100"/>
                      <a:pt x="96" y="100"/>
                      <a:pt x="96" y="100"/>
                    </a:cubicBezTo>
                    <a:lnTo>
                      <a:pt x="176" y="10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4" name="Freeform 22"/>
              <p:cNvSpPr>
                <a:spLocks/>
              </p:cNvSpPr>
              <p:nvPr/>
            </p:nvSpPr>
            <p:spPr bwMode="auto">
              <a:xfrm>
                <a:off x="872432" y="834916"/>
                <a:ext cx="125014" cy="128692"/>
              </a:xfrm>
              <a:custGeom>
                <a:avLst/>
                <a:gdLst/>
                <a:ahLst/>
                <a:cxnLst>
                  <a:cxn ang="0">
                    <a:pos x="18" y="0"/>
                  </a:cxn>
                  <a:cxn ang="0">
                    <a:pos x="0" y="33"/>
                  </a:cxn>
                  <a:cxn ang="0">
                    <a:pos x="32" y="15"/>
                  </a:cxn>
                  <a:cxn ang="0">
                    <a:pos x="18" y="0"/>
                  </a:cxn>
                </a:cxnLst>
                <a:rect l="0" t="0" r="r" b="b"/>
                <a:pathLst>
                  <a:path w="32" h="33">
                    <a:moveTo>
                      <a:pt x="18" y="0"/>
                    </a:moveTo>
                    <a:cubicBezTo>
                      <a:pt x="0" y="33"/>
                      <a:pt x="0" y="33"/>
                      <a:pt x="0" y="33"/>
                    </a:cubicBezTo>
                    <a:cubicBezTo>
                      <a:pt x="32" y="15"/>
                      <a:pt x="32" y="15"/>
                      <a:pt x="32" y="15"/>
                    </a:cubicBezTo>
                    <a:cubicBezTo>
                      <a:pt x="27" y="10"/>
                      <a:pt x="22" y="6"/>
                      <a:pt x="1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5" name="Freeform 23"/>
              <p:cNvSpPr>
                <a:spLocks/>
              </p:cNvSpPr>
              <p:nvPr/>
            </p:nvSpPr>
            <p:spPr bwMode="auto">
              <a:xfrm>
                <a:off x="997446" y="915807"/>
                <a:ext cx="106631" cy="191198"/>
              </a:xfrm>
              <a:custGeom>
                <a:avLst/>
                <a:gdLst/>
                <a:ahLst/>
                <a:cxnLst>
                  <a:cxn ang="0">
                    <a:pos x="0" y="49"/>
                  </a:cxn>
                  <a:cxn ang="0">
                    <a:pos x="28" y="10"/>
                  </a:cxn>
                  <a:cxn ang="0">
                    <a:pos x="8" y="0"/>
                  </a:cxn>
                  <a:cxn ang="0">
                    <a:pos x="0" y="49"/>
                  </a:cxn>
                </a:cxnLst>
                <a:rect l="0" t="0" r="r" b="b"/>
                <a:pathLst>
                  <a:path w="28" h="49">
                    <a:moveTo>
                      <a:pt x="0" y="49"/>
                    </a:moveTo>
                    <a:cubicBezTo>
                      <a:pt x="28" y="10"/>
                      <a:pt x="28" y="10"/>
                      <a:pt x="28" y="10"/>
                    </a:cubicBezTo>
                    <a:cubicBezTo>
                      <a:pt x="21" y="8"/>
                      <a:pt x="14" y="4"/>
                      <a:pt x="8" y="0"/>
                    </a:cubicBezTo>
                    <a:lnTo>
                      <a:pt x="0" y="4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6" name="Freeform 24"/>
              <p:cNvSpPr>
                <a:spLocks/>
              </p:cNvSpPr>
              <p:nvPr/>
            </p:nvSpPr>
            <p:spPr bwMode="auto">
              <a:xfrm>
                <a:off x="747418" y="724609"/>
                <a:ext cx="176491" cy="125014"/>
              </a:xfrm>
              <a:custGeom>
                <a:avLst/>
                <a:gdLst/>
                <a:ahLst/>
                <a:cxnLst>
                  <a:cxn ang="0">
                    <a:pos x="0" y="33"/>
                  </a:cxn>
                  <a:cxn ang="0">
                    <a:pos x="46" y="21"/>
                  </a:cxn>
                  <a:cxn ang="0">
                    <a:pos x="36" y="0"/>
                  </a:cxn>
                  <a:cxn ang="0">
                    <a:pos x="0" y="33"/>
                  </a:cxn>
                </a:cxnLst>
                <a:rect l="0" t="0" r="r" b="b"/>
                <a:pathLst>
                  <a:path w="46" h="33">
                    <a:moveTo>
                      <a:pt x="0" y="33"/>
                    </a:moveTo>
                    <a:cubicBezTo>
                      <a:pt x="46" y="21"/>
                      <a:pt x="46" y="21"/>
                      <a:pt x="46" y="21"/>
                    </a:cubicBezTo>
                    <a:cubicBezTo>
                      <a:pt x="42" y="14"/>
                      <a:pt x="39" y="7"/>
                      <a:pt x="36" y="0"/>
                    </a:cubicBezTo>
                    <a:lnTo>
                      <a:pt x="0"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7" name="Freeform 25"/>
              <p:cNvSpPr>
                <a:spLocks/>
              </p:cNvSpPr>
              <p:nvPr/>
            </p:nvSpPr>
            <p:spPr bwMode="auto">
              <a:xfrm>
                <a:off x="703295" y="470905"/>
                <a:ext cx="194876" cy="91923"/>
              </a:xfrm>
              <a:custGeom>
                <a:avLst/>
                <a:gdLst/>
                <a:ahLst/>
                <a:cxnLst>
                  <a:cxn ang="0">
                    <a:pos x="0" y="0"/>
                  </a:cxn>
                  <a:cxn ang="0">
                    <a:pos x="47" y="23"/>
                  </a:cxn>
                  <a:cxn ang="0">
                    <a:pos x="51" y="2"/>
                  </a:cxn>
                  <a:cxn ang="0">
                    <a:pos x="0" y="0"/>
                  </a:cxn>
                </a:cxnLst>
                <a:rect l="0" t="0" r="r" b="b"/>
                <a:pathLst>
                  <a:path w="51" h="23">
                    <a:moveTo>
                      <a:pt x="0" y="0"/>
                    </a:moveTo>
                    <a:cubicBezTo>
                      <a:pt x="47" y="23"/>
                      <a:pt x="47" y="23"/>
                      <a:pt x="47" y="23"/>
                    </a:cubicBezTo>
                    <a:cubicBezTo>
                      <a:pt x="45" y="18"/>
                      <a:pt x="48" y="10"/>
                      <a:pt x="51" y="2"/>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68" name="Freeform 26"/>
              <p:cNvSpPr>
                <a:spLocks/>
              </p:cNvSpPr>
              <p:nvPr/>
            </p:nvSpPr>
            <p:spPr bwMode="auto">
              <a:xfrm>
                <a:off x="767642" y="592241"/>
                <a:ext cx="99277" cy="77216"/>
              </a:xfrm>
              <a:custGeom>
                <a:avLst/>
                <a:gdLst/>
                <a:ahLst/>
                <a:cxnLst>
                  <a:cxn ang="0">
                    <a:pos x="26" y="0"/>
                  </a:cxn>
                  <a:cxn ang="0">
                    <a:pos x="0" y="14"/>
                  </a:cxn>
                  <a:cxn ang="0">
                    <a:pos x="26" y="20"/>
                  </a:cxn>
                  <a:cxn ang="0">
                    <a:pos x="25" y="6"/>
                  </a:cxn>
                  <a:cxn ang="0">
                    <a:pos x="26" y="0"/>
                  </a:cxn>
                </a:cxnLst>
                <a:rect l="0" t="0" r="r" b="b"/>
                <a:pathLst>
                  <a:path w="26" h="20">
                    <a:moveTo>
                      <a:pt x="26" y="0"/>
                    </a:moveTo>
                    <a:cubicBezTo>
                      <a:pt x="0" y="14"/>
                      <a:pt x="0" y="14"/>
                      <a:pt x="0" y="14"/>
                    </a:cubicBezTo>
                    <a:cubicBezTo>
                      <a:pt x="26" y="20"/>
                      <a:pt x="26" y="20"/>
                      <a:pt x="26" y="20"/>
                    </a:cubicBezTo>
                    <a:cubicBezTo>
                      <a:pt x="26" y="15"/>
                      <a:pt x="25" y="11"/>
                      <a:pt x="25" y="6"/>
                    </a:cubicBezTo>
                    <a:cubicBezTo>
                      <a:pt x="25" y="4"/>
                      <a:pt x="25" y="2"/>
                      <a:pt x="26"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0" name="Freeform 27"/>
              <p:cNvSpPr>
                <a:spLocks/>
              </p:cNvSpPr>
              <p:nvPr/>
            </p:nvSpPr>
            <p:spPr bwMode="auto">
              <a:xfrm>
                <a:off x="817280" y="371628"/>
                <a:ext cx="147076" cy="91923"/>
              </a:xfrm>
              <a:custGeom>
                <a:avLst/>
                <a:gdLst/>
                <a:ahLst/>
                <a:cxnLst>
                  <a:cxn ang="0">
                    <a:pos x="0" y="0"/>
                  </a:cxn>
                  <a:cxn ang="0">
                    <a:pos x="23" y="24"/>
                  </a:cxn>
                  <a:cxn ang="0">
                    <a:pos x="38" y="2"/>
                  </a:cxn>
                  <a:cxn ang="0">
                    <a:pos x="0" y="0"/>
                  </a:cxn>
                </a:cxnLst>
                <a:rect l="0" t="0" r="r" b="b"/>
                <a:pathLst>
                  <a:path w="38" h="24">
                    <a:moveTo>
                      <a:pt x="0" y="0"/>
                    </a:moveTo>
                    <a:cubicBezTo>
                      <a:pt x="23" y="24"/>
                      <a:pt x="23" y="24"/>
                      <a:pt x="23" y="24"/>
                    </a:cubicBezTo>
                    <a:cubicBezTo>
                      <a:pt x="27" y="16"/>
                      <a:pt x="32" y="9"/>
                      <a:pt x="38" y="2"/>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1" name="Freeform 28"/>
              <p:cNvSpPr>
                <a:spLocks/>
              </p:cNvSpPr>
              <p:nvPr/>
            </p:nvSpPr>
            <p:spPr bwMode="auto">
              <a:xfrm>
                <a:off x="1074662" y="180430"/>
                <a:ext cx="69862" cy="113985"/>
              </a:xfrm>
              <a:custGeom>
                <a:avLst/>
                <a:gdLst/>
                <a:ahLst/>
                <a:cxnLst>
                  <a:cxn ang="0">
                    <a:pos x="0" y="0"/>
                  </a:cxn>
                  <a:cxn ang="0">
                    <a:pos x="1" y="30"/>
                  </a:cxn>
                  <a:cxn ang="0">
                    <a:pos x="18" y="25"/>
                  </a:cxn>
                  <a:cxn ang="0">
                    <a:pos x="0" y="0"/>
                  </a:cxn>
                </a:cxnLst>
                <a:rect l="0" t="0" r="r" b="b"/>
                <a:pathLst>
                  <a:path w="18" h="30">
                    <a:moveTo>
                      <a:pt x="0" y="0"/>
                    </a:moveTo>
                    <a:cubicBezTo>
                      <a:pt x="1" y="30"/>
                      <a:pt x="1" y="30"/>
                      <a:pt x="1" y="30"/>
                    </a:cubicBezTo>
                    <a:cubicBezTo>
                      <a:pt x="6" y="28"/>
                      <a:pt x="12" y="26"/>
                      <a:pt x="18" y="25"/>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2" name="Freeform 29"/>
              <p:cNvSpPr>
                <a:spLocks/>
              </p:cNvSpPr>
              <p:nvPr/>
            </p:nvSpPr>
            <p:spPr bwMode="auto">
              <a:xfrm>
                <a:off x="883464" y="220877"/>
                <a:ext cx="147076" cy="150753"/>
              </a:xfrm>
              <a:custGeom>
                <a:avLst/>
                <a:gdLst/>
                <a:ahLst/>
                <a:cxnLst>
                  <a:cxn ang="0">
                    <a:pos x="38" y="26"/>
                  </a:cxn>
                  <a:cxn ang="0">
                    <a:pos x="0" y="0"/>
                  </a:cxn>
                  <a:cxn ang="0">
                    <a:pos x="23" y="39"/>
                  </a:cxn>
                  <a:cxn ang="0">
                    <a:pos x="38" y="26"/>
                  </a:cxn>
                </a:cxnLst>
                <a:rect l="0" t="0" r="r" b="b"/>
                <a:pathLst>
                  <a:path w="38" h="39">
                    <a:moveTo>
                      <a:pt x="38" y="26"/>
                    </a:moveTo>
                    <a:cubicBezTo>
                      <a:pt x="0" y="0"/>
                      <a:pt x="0" y="0"/>
                      <a:pt x="0" y="0"/>
                    </a:cubicBezTo>
                    <a:cubicBezTo>
                      <a:pt x="23" y="39"/>
                      <a:pt x="23" y="39"/>
                      <a:pt x="23" y="39"/>
                    </a:cubicBezTo>
                    <a:cubicBezTo>
                      <a:pt x="27" y="34"/>
                      <a:pt x="32" y="30"/>
                      <a:pt x="38" y="2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3" name="Freeform 30"/>
              <p:cNvSpPr>
                <a:spLocks/>
              </p:cNvSpPr>
              <p:nvPr/>
            </p:nvSpPr>
            <p:spPr bwMode="auto">
              <a:xfrm>
                <a:off x="1192322" y="84831"/>
                <a:ext cx="77216" cy="180169"/>
              </a:xfrm>
              <a:custGeom>
                <a:avLst/>
                <a:gdLst/>
                <a:ahLst/>
                <a:cxnLst>
                  <a:cxn ang="0">
                    <a:pos x="20" y="46"/>
                  </a:cxn>
                  <a:cxn ang="0">
                    <a:pos x="7" y="0"/>
                  </a:cxn>
                  <a:cxn ang="0">
                    <a:pos x="0" y="46"/>
                  </a:cxn>
                  <a:cxn ang="0">
                    <a:pos x="9" y="46"/>
                  </a:cxn>
                  <a:cxn ang="0">
                    <a:pos x="20" y="46"/>
                  </a:cxn>
                </a:cxnLst>
                <a:rect l="0" t="0" r="r" b="b"/>
                <a:pathLst>
                  <a:path w="20" h="46">
                    <a:moveTo>
                      <a:pt x="20" y="46"/>
                    </a:moveTo>
                    <a:cubicBezTo>
                      <a:pt x="7" y="0"/>
                      <a:pt x="7" y="0"/>
                      <a:pt x="7" y="0"/>
                    </a:cubicBezTo>
                    <a:cubicBezTo>
                      <a:pt x="0" y="46"/>
                      <a:pt x="0" y="46"/>
                      <a:pt x="0" y="46"/>
                    </a:cubicBezTo>
                    <a:cubicBezTo>
                      <a:pt x="3" y="46"/>
                      <a:pt x="6" y="46"/>
                      <a:pt x="9" y="46"/>
                    </a:cubicBezTo>
                    <a:cubicBezTo>
                      <a:pt x="13" y="46"/>
                      <a:pt x="17" y="46"/>
                      <a:pt x="20" y="4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4" name="Freeform 31"/>
              <p:cNvSpPr>
                <a:spLocks/>
              </p:cNvSpPr>
              <p:nvPr/>
            </p:nvSpPr>
            <p:spPr bwMode="auto">
              <a:xfrm>
                <a:off x="1405582" y="184108"/>
                <a:ext cx="128692" cy="180169"/>
              </a:xfrm>
              <a:custGeom>
                <a:avLst/>
                <a:gdLst/>
                <a:ahLst/>
                <a:cxnLst>
                  <a:cxn ang="0">
                    <a:pos x="33" y="0"/>
                  </a:cxn>
                  <a:cxn ang="0">
                    <a:pos x="0" y="32"/>
                  </a:cxn>
                  <a:cxn ang="0">
                    <a:pos x="19" y="47"/>
                  </a:cxn>
                  <a:cxn ang="0">
                    <a:pos x="33" y="0"/>
                  </a:cxn>
                </a:cxnLst>
                <a:rect l="0" t="0" r="r" b="b"/>
                <a:pathLst>
                  <a:path w="33" h="47">
                    <a:moveTo>
                      <a:pt x="33" y="0"/>
                    </a:moveTo>
                    <a:cubicBezTo>
                      <a:pt x="0" y="32"/>
                      <a:pt x="0" y="32"/>
                      <a:pt x="0" y="32"/>
                    </a:cubicBezTo>
                    <a:cubicBezTo>
                      <a:pt x="7" y="36"/>
                      <a:pt x="13" y="41"/>
                      <a:pt x="19" y="47"/>
                    </a:cubicBezTo>
                    <a:lnTo>
                      <a:pt x="3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5" name="Freeform 32"/>
              <p:cNvSpPr>
                <a:spLocks/>
              </p:cNvSpPr>
              <p:nvPr/>
            </p:nvSpPr>
            <p:spPr bwMode="auto">
              <a:xfrm>
                <a:off x="1309983" y="180430"/>
                <a:ext cx="91923" cy="125014"/>
              </a:xfrm>
              <a:custGeom>
                <a:avLst/>
                <a:gdLst/>
                <a:ahLst/>
                <a:cxnLst>
                  <a:cxn ang="0">
                    <a:pos x="18" y="0"/>
                  </a:cxn>
                  <a:cxn ang="0">
                    <a:pos x="0" y="24"/>
                  </a:cxn>
                  <a:cxn ang="0">
                    <a:pos x="24" y="33"/>
                  </a:cxn>
                  <a:cxn ang="0">
                    <a:pos x="18" y="0"/>
                  </a:cxn>
                </a:cxnLst>
                <a:rect l="0" t="0" r="r" b="b"/>
                <a:pathLst>
                  <a:path w="24" h="33">
                    <a:moveTo>
                      <a:pt x="18" y="0"/>
                    </a:moveTo>
                    <a:cubicBezTo>
                      <a:pt x="0" y="24"/>
                      <a:pt x="0" y="24"/>
                      <a:pt x="0" y="24"/>
                    </a:cubicBezTo>
                    <a:cubicBezTo>
                      <a:pt x="9" y="26"/>
                      <a:pt x="16" y="29"/>
                      <a:pt x="24" y="33"/>
                    </a:cubicBezTo>
                    <a:lnTo>
                      <a:pt x="1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6" name="Freeform 33"/>
              <p:cNvSpPr>
                <a:spLocks/>
              </p:cNvSpPr>
              <p:nvPr/>
            </p:nvSpPr>
            <p:spPr bwMode="auto">
              <a:xfrm>
                <a:off x="1295275" y="301768"/>
                <a:ext cx="14708" cy="3678"/>
              </a:xfrm>
              <a:custGeom>
                <a:avLst/>
                <a:gdLst/>
                <a:ahLst/>
                <a:cxnLst>
                  <a:cxn ang="0">
                    <a:pos x="4" y="1"/>
                  </a:cxn>
                  <a:cxn ang="0">
                    <a:pos x="0" y="0"/>
                  </a:cxn>
                  <a:cxn ang="0">
                    <a:pos x="0" y="1"/>
                  </a:cxn>
                  <a:cxn ang="0">
                    <a:pos x="4" y="1"/>
                  </a:cxn>
                </a:cxnLst>
                <a:rect l="0" t="0" r="r" b="b"/>
                <a:pathLst>
                  <a:path w="4" h="1">
                    <a:moveTo>
                      <a:pt x="4" y="1"/>
                    </a:moveTo>
                    <a:cubicBezTo>
                      <a:pt x="3" y="1"/>
                      <a:pt x="1" y="0"/>
                      <a:pt x="0" y="0"/>
                    </a:cubicBezTo>
                    <a:cubicBezTo>
                      <a:pt x="0" y="1"/>
                      <a:pt x="0" y="1"/>
                      <a:pt x="0" y="1"/>
                    </a:cubicBezTo>
                    <a:lnTo>
                      <a:pt x="4"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7" name="Freeform 34"/>
              <p:cNvSpPr>
                <a:spLocks/>
              </p:cNvSpPr>
              <p:nvPr/>
            </p:nvSpPr>
            <p:spPr bwMode="auto">
              <a:xfrm>
                <a:off x="1493827" y="360599"/>
                <a:ext cx="136046" cy="102953"/>
              </a:xfrm>
              <a:custGeom>
                <a:avLst/>
                <a:gdLst/>
                <a:ahLst/>
                <a:cxnLst>
                  <a:cxn ang="0">
                    <a:pos x="35" y="0"/>
                  </a:cxn>
                  <a:cxn ang="0">
                    <a:pos x="0" y="5"/>
                  </a:cxn>
                  <a:cxn ang="0">
                    <a:pos x="15" y="27"/>
                  </a:cxn>
                  <a:cxn ang="0">
                    <a:pos x="35" y="0"/>
                  </a:cxn>
                </a:cxnLst>
                <a:rect l="0" t="0" r="r" b="b"/>
                <a:pathLst>
                  <a:path w="35" h="27">
                    <a:moveTo>
                      <a:pt x="35" y="0"/>
                    </a:moveTo>
                    <a:cubicBezTo>
                      <a:pt x="0" y="5"/>
                      <a:pt x="0" y="5"/>
                      <a:pt x="0" y="5"/>
                    </a:cubicBezTo>
                    <a:cubicBezTo>
                      <a:pt x="6" y="11"/>
                      <a:pt x="11" y="19"/>
                      <a:pt x="15" y="27"/>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78" name="Freeform 35"/>
              <p:cNvSpPr>
                <a:spLocks/>
              </p:cNvSpPr>
              <p:nvPr/>
            </p:nvSpPr>
            <p:spPr bwMode="auto">
              <a:xfrm>
                <a:off x="1571041" y="515028"/>
                <a:ext cx="176491" cy="128692"/>
              </a:xfrm>
              <a:custGeom>
                <a:avLst/>
                <a:gdLst/>
                <a:ahLst/>
                <a:cxnLst>
                  <a:cxn ang="0">
                    <a:pos x="4" y="33"/>
                  </a:cxn>
                  <a:cxn ang="0">
                    <a:pos x="46" y="10"/>
                  </a:cxn>
                  <a:cxn ang="0">
                    <a:pos x="0" y="0"/>
                  </a:cxn>
                  <a:cxn ang="0">
                    <a:pos x="4" y="28"/>
                  </a:cxn>
                  <a:cxn ang="0">
                    <a:pos x="4" y="33"/>
                  </a:cxn>
                </a:cxnLst>
                <a:rect l="0" t="0" r="r" b="b"/>
                <a:pathLst>
                  <a:path w="46" h="33">
                    <a:moveTo>
                      <a:pt x="4" y="33"/>
                    </a:moveTo>
                    <a:cubicBezTo>
                      <a:pt x="46" y="10"/>
                      <a:pt x="46" y="10"/>
                      <a:pt x="46" y="10"/>
                    </a:cubicBezTo>
                    <a:cubicBezTo>
                      <a:pt x="0" y="0"/>
                      <a:pt x="0" y="0"/>
                      <a:pt x="0" y="0"/>
                    </a:cubicBezTo>
                    <a:cubicBezTo>
                      <a:pt x="3" y="9"/>
                      <a:pt x="4" y="18"/>
                      <a:pt x="4" y="28"/>
                    </a:cubicBezTo>
                    <a:cubicBezTo>
                      <a:pt x="4" y="29"/>
                      <a:pt x="4" y="31"/>
                      <a:pt x="4" y="3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spTree>
    <p:extLst>
      <p:ext uri="{BB962C8B-B14F-4D97-AF65-F5344CB8AC3E}">
        <p14:creationId xmlns:p14="http://schemas.microsoft.com/office/powerpoint/2010/main" val="498890077"/>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136"/>
                                        </p:tgtEl>
                                        <p:attrNameLst>
                                          <p:attrName>style.visibility</p:attrName>
                                        </p:attrNameLst>
                                      </p:cBhvr>
                                      <p:to>
                                        <p:strVal val="visible"/>
                                      </p:to>
                                    </p:set>
                                    <p:anim calcmode="lin" valueType="num">
                                      <p:cBhvr>
                                        <p:cTn id="13" dur="500" fill="hold"/>
                                        <p:tgtEl>
                                          <p:spTgt spid="136"/>
                                        </p:tgtEl>
                                        <p:attrNameLst>
                                          <p:attrName>ppt_w</p:attrName>
                                        </p:attrNameLst>
                                      </p:cBhvr>
                                      <p:tavLst>
                                        <p:tav tm="0">
                                          <p:val>
                                            <p:fltVal val="0"/>
                                          </p:val>
                                        </p:tav>
                                        <p:tav tm="100000">
                                          <p:val>
                                            <p:strVal val="#ppt_w"/>
                                          </p:val>
                                        </p:tav>
                                      </p:tavLst>
                                    </p:anim>
                                    <p:anim calcmode="lin" valueType="num">
                                      <p:cBhvr>
                                        <p:cTn id="14" dur="500" fill="hold"/>
                                        <p:tgtEl>
                                          <p:spTgt spid="136"/>
                                        </p:tgtEl>
                                        <p:attrNameLst>
                                          <p:attrName>ppt_h</p:attrName>
                                        </p:attrNameLst>
                                      </p:cBhvr>
                                      <p:tavLst>
                                        <p:tav tm="0">
                                          <p:val>
                                            <p:fltVal val="0"/>
                                          </p:val>
                                        </p:tav>
                                        <p:tav tm="100000">
                                          <p:val>
                                            <p:strVal val="#ppt_h"/>
                                          </p:val>
                                        </p:tav>
                                      </p:tavLst>
                                    </p:anim>
                                    <p:animEffect transition="in" filter="fade">
                                      <p:cBhvr>
                                        <p:cTn id="15" dur="500"/>
                                        <p:tgtEl>
                                          <p:spTgt spid="136"/>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p:cTn id="19" dur="500" fill="hold"/>
                                        <p:tgtEl>
                                          <p:spTgt spid="106"/>
                                        </p:tgtEl>
                                        <p:attrNameLst>
                                          <p:attrName>ppt_w</p:attrName>
                                        </p:attrNameLst>
                                      </p:cBhvr>
                                      <p:tavLst>
                                        <p:tav tm="0">
                                          <p:val>
                                            <p:fltVal val="0"/>
                                          </p:val>
                                        </p:tav>
                                        <p:tav tm="100000">
                                          <p:val>
                                            <p:strVal val="#ppt_w"/>
                                          </p:val>
                                        </p:tav>
                                      </p:tavLst>
                                    </p:anim>
                                    <p:anim calcmode="lin" valueType="num">
                                      <p:cBhvr>
                                        <p:cTn id="20" dur="500" fill="hold"/>
                                        <p:tgtEl>
                                          <p:spTgt spid="106"/>
                                        </p:tgtEl>
                                        <p:attrNameLst>
                                          <p:attrName>ppt_h</p:attrName>
                                        </p:attrNameLst>
                                      </p:cBhvr>
                                      <p:tavLst>
                                        <p:tav tm="0">
                                          <p:val>
                                            <p:fltVal val="0"/>
                                          </p:val>
                                        </p:tav>
                                        <p:tav tm="100000">
                                          <p:val>
                                            <p:strVal val="#ppt_h"/>
                                          </p:val>
                                        </p:tav>
                                      </p:tavLst>
                                    </p:anim>
                                    <p:animEffect transition="in" filter="fade">
                                      <p:cBhvr>
                                        <p:cTn id="21" dur="500"/>
                                        <p:tgtEl>
                                          <p:spTgt spid="106"/>
                                        </p:tgtEl>
                                      </p:cBhvr>
                                    </p:animEffect>
                                  </p:childTnLst>
                                </p:cTn>
                              </p:par>
                            </p:childTnLst>
                          </p:cTn>
                        </p:par>
                        <p:par>
                          <p:cTn id="22" fill="hold">
                            <p:stCondLst>
                              <p:cond delay="1500"/>
                            </p:stCondLst>
                            <p:childTnLst>
                              <p:par>
                                <p:cTn id="23" presetID="53" presetClass="entr" presetSubtype="0" fill="hold"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107"/>
                                        </p:tgtEl>
                                        <p:attrNameLst>
                                          <p:attrName>style.visibility</p:attrName>
                                        </p:attrNameLst>
                                      </p:cBhvr>
                                      <p:to>
                                        <p:strVal val="visible"/>
                                      </p:to>
                                    </p:set>
                                    <p:anim calcmode="lin" valueType="num">
                                      <p:cBhvr>
                                        <p:cTn id="31" dur="500" fill="hold"/>
                                        <p:tgtEl>
                                          <p:spTgt spid="107"/>
                                        </p:tgtEl>
                                        <p:attrNameLst>
                                          <p:attrName>ppt_w</p:attrName>
                                        </p:attrNameLst>
                                      </p:cBhvr>
                                      <p:tavLst>
                                        <p:tav tm="0">
                                          <p:val>
                                            <p:fltVal val="0"/>
                                          </p:val>
                                        </p:tav>
                                        <p:tav tm="100000">
                                          <p:val>
                                            <p:strVal val="#ppt_w"/>
                                          </p:val>
                                        </p:tav>
                                      </p:tavLst>
                                    </p:anim>
                                    <p:anim calcmode="lin" valueType="num">
                                      <p:cBhvr>
                                        <p:cTn id="32" dur="500" fill="hold"/>
                                        <p:tgtEl>
                                          <p:spTgt spid="107"/>
                                        </p:tgtEl>
                                        <p:attrNameLst>
                                          <p:attrName>ppt_h</p:attrName>
                                        </p:attrNameLst>
                                      </p:cBhvr>
                                      <p:tavLst>
                                        <p:tav tm="0">
                                          <p:val>
                                            <p:fltVal val="0"/>
                                          </p:val>
                                        </p:tav>
                                        <p:tav tm="100000">
                                          <p:val>
                                            <p:strVal val="#ppt_h"/>
                                          </p:val>
                                        </p:tav>
                                      </p:tavLst>
                                    </p:anim>
                                    <p:animEffect transition="in" filter="fade">
                                      <p:cBhvr>
                                        <p:cTn id="33" dur="500"/>
                                        <p:tgtEl>
                                          <p:spTgt spid="107"/>
                                        </p:tgtEl>
                                      </p:cBhvr>
                                    </p:animEffect>
                                  </p:childTnLst>
                                </p:cTn>
                              </p:par>
                            </p:childTnLst>
                          </p:cTn>
                        </p:par>
                        <p:par>
                          <p:cTn id="34" fill="hold">
                            <p:stCondLst>
                              <p:cond delay="2500"/>
                            </p:stCondLst>
                            <p:childTnLst>
                              <p:par>
                                <p:cTn id="35" presetID="53" presetClass="entr" presetSubtype="0"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500" fill="hold"/>
                                        <p:tgtEl>
                                          <p:spTgt spid="76"/>
                                        </p:tgtEl>
                                        <p:attrNameLst>
                                          <p:attrName>ppt_w</p:attrName>
                                        </p:attrNameLst>
                                      </p:cBhvr>
                                      <p:tavLst>
                                        <p:tav tm="0">
                                          <p:val>
                                            <p:fltVal val="0"/>
                                          </p:val>
                                        </p:tav>
                                        <p:tav tm="100000">
                                          <p:val>
                                            <p:strVal val="#ppt_w"/>
                                          </p:val>
                                        </p:tav>
                                      </p:tavLst>
                                    </p:anim>
                                    <p:anim calcmode="lin" valueType="num">
                                      <p:cBhvr>
                                        <p:cTn id="38" dur="500" fill="hold"/>
                                        <p:tgtEl>
                                          <p:spTgt spid="76"/>
                                        </p:tgtEl>
                                        <p:attrNameLst>
                                          <p:attrName>ppt_h</p:attrName>
                                        </p:attrNameLst>
                                      </p:cBhvr>
                                      <p:tavLst>
                                        <p:tav tm="0">
                                          <p:val>
                                            <p:fltVal val="0"/>
                                          </p:val>
                                        </p:tav>
                                        <p:tav tm="100000">
                                          <p:val>
                                            <p:strVal val="#ppt_h"/>
                                          </p:val>
                                        </p:tav>
                                      </p:tavLst>
                                    </p:anim>
                                    <p:animEffect transition="in" filter="fade">
                                      <p:cBhvr>
                                        <p:cTn id="39" dur="500"/>
                                        <p:tgtEl>
                                          <p:spTgt spid="76"/>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108"/>
                                        </p:tgtEl>
                                        <p:attrNameLst>
                                          <p:attrName>style.visibility</p:attrName>
                                        </p:attrNameLst>
                                      </p:cBhvr>
                                      <p:to>
                                        <p:strVal val="visible"/>
                                      </p:to>
                                    </p:set>
                                    <p:anim calcmode="lin" valueType="num">
                                      <p:cBhvr>
                                        <p:cTn id="43" dur="500" fill="hold"/>
                                        <p:tgtEl>
                                          <p:spTgt spid="108"/>
                                        </p:tgtEl>
                                        <p:attrNameLst>
                                          <p:attrName>ppt_w</p:attrName>
                                        </p:attrNameLst>
                                      </p:cBhvr>
                                      <p:tavLst>
                                        <p:tav tm="0">
                                          <p:val>
                                            <p:fltVal val="0"/>
                                          </p:val>
                                        </p:tav>
                                        <p:tav tm="100000">
                                          <p:val>
                                            <p:strVal val="#ppt_w"/>
                                          </p:val>
                                        </p:tav>
                                      </p:tavLst>
                                    </p:anim>
                                    <p:anim calcmode="lin" valueType="num">
                                      <p:cBhvr>
                                        <p:cTn id="44" dur="500" fill="hold"/>
                                        <p:tgtEl>
                                          <p:spTgt spid="108"/>
                                        </p:tgtEl>
                                        <p:attrNameLst>
                                          <p:attrName>ppt_h</p:attrName>
                                        </p:attrNameLst>
                                      </p:cBhvr>
                                      <p:tavLst>
                                        <p:tav tm="0">
                                          <p:val>
                                            <p:fltVal val="0"/>
                                          </p:val>
                                        </p:tav>
                                        <p:tav tm="100000">
                                          <p:val>
                                            <p:strVal val="#ppt_h"/>
                                          </p:val>
                                        </p:tav>
                                      </p:tavLst>
                                    </p:anim>
                                    <p:animEffect transition="in" filter="fade">
                                      <p:cBhvr>
                                        <p:cTn id="45" dur="500"/>
                                        <p:tgtEl>
                                          <p:spTgt spid="108"/>
                                        </p:tgtEl>
                                      </p:cBhvr>
                                    </p:animEffect>
                                  </p:childTnLst>
                                </p:cTn>
                              </p:par>
                            </p:childTnLst>
                          </p:cTn>
                        </p:par>
                        <p:par>
                          <p:cTn id="46" fill="hold">
                            <p:stCondLst>
                              <p:cond delay="3500"/>
                            </p:stCondLst>
                            <p:childTnLst>
                              <p:par>
                                <p:cTn id="47" presetID="53"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p:cTn id="49" dur="500" fill="hold"/>
                                        <p:tgtEl>
                                          <p:spTgt spid="85"/>
                                        </p:tgtEl>
                                        <p:attrNameLst>
                                          <p:attrName>ppt_w</p:attrName>
                                        </p:attrNameLst>
                                      </p:cBhvr>
                                      <p:tavLst>
                                        <p:tav tm="0">
                                          <p:val>
                                            <p:fltVal val="0"/>
                                          </p:val>
                                        </p:tav>
                                        <p:tav tm="100000">
                                          <p:val>
                                            <p:strVal val="#ppt_w"/>
                                          </p:val>
                                        </p:tav>
                                      </p:tavLst>
                                    </p:anim>
                                    <p:anim calcmode="lin" valueType="num">
                                      <p:cBhvr>
                                        <p:cTn id="50" dur="500" fill="hold"/>
                                        <p:tgtEl>
                                          <p:spTgt spid="85"/>
                                        </p:tgtEl>
                                        <p:attrNameLst>
                                          <p:attrName>ppt_h</p:attrName>
                                        </p:attrNameLst>
                                      </p:cBhvr>
                                      <p:tavLst>
                                        <p:tav tm="0">
                                          <p:val>
                                            <p:fltVal val="0"/>
                                          </p:val>
                                        </p:tav>
                                        <p:tav tm="100000">
                                          <p:val>
                                            <p:strVal val="#ppt_h"/>
                                          </p:val>
                                        </p:tav>
                                      </p:tavLst>
                                    </p:anim>
                                    <p:animEffect transition="in" filter="fade">
                                      <p:cBhvr>
                                        <p:cTn id="51" dur="500"/>
                                        <p:tgtEl>
                                          <p:spTgt spid="85"/>
                                        </p:tgtEl>
                                      </p:cBhvr>
                                    </p:animEffect>
                                  </p:childTnLst>
                                </p:cTn>
                              </p:par>
                            </p:childTnLst>
                          </p:cTn>
                        </p:par>
                        <p:par>
                          <p:cTn id="52" fill="hold">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109"/>
                                        </p:tgtEl>
                                        <p:attrNameLst>
                                          <p:attrName>style.visibility</p:attrName>
                                        </p:attrNameLst>
                                      </p:cBhvr>
                                      <p:to>
                                        <p:strVal val="visible"/>
                                      </p:to>
                                    </p:set>
                                    <p:anim calcmode="lin" valueType="num">
                                      <p:cBhvr>
                                        <p:cTn id="55" dur="500" fill="hold"/>
                                        <p:tgtEl>
                                          <p:spTgt spid="109"/>
                                        </p:tgtEl>
                                        <p:attrNameLst>
                                          <p:attrName>ppt_w</p:attrName>
                                        </p:attrNameLst>
                                      </p:cBhvr>
                                      <p:tavLst>
                                        <p:tav tm="0">
                                          <p:val>
                                            <p:fltVal val="0"/>
                                          </p:val>
                                        </p:tav>
                                        <p:tav tm="100000">
                                          <p:val>
                                            <p:strVal val="#ppt_w"/>
                                          </p:val>
                                        </p:tav>
                                      </p:tavLst>
                                    </p:anim>
                                    <p:anim calcmode="lin" valueType="num">
                                      <p:cBhvr>
                                        <p:cTn id="56" dur="500" fill="hold"/>
                                        <p:tgtEl>
                                          <p:spTgt spid="109"/>
                                        </p:tgtEl>
                                        <p:attrNameLst>
                                          <p:attrName>ppt_h</p:attrName>
                                        </p:attrNameLst>
                                      </p:cBhvr>
                                      <p:tavLst>
                                        <p:tav tm="0">
                                          <p:val>
                                            <p:fltVal val="0"/>
                                          </p:val>
                                        </p:tav>
                                        <p:tav tm="100000">
                                          <p:val>
                                            <p:strVal val="#ppt_h"/>
                                          </p:val>
                                        </p:tav>
                                      </p:tavLst>
                                    </p:anim>
                                    <p:animEffect transition="in" filter="fade">
                                      <p:cBhvr>
                                        <p:cTn id="57" dur="500"/>
                                        <p:tgtEl>
                                          <p:spTgt spid="109"/>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3077"/>
                                        </p:tgtEl>
                                        <p:attrNameLst>
                                          <p:attrName>style.visibility</p:attrName>
                                        </p:attrNameLst>
                                      </p:cBhvr>
                                      <p:to>
                                        <p:strVal val="visible"/>
                                      </p:to>
                                    </p:set>
                                    <p:anim calcmode="lin" valueType="num">
                                      <p:cBhvr>
                                        <p:cTn id="61" dur="500" fill="hold"/>
                                        <p:tgtEl>
                                          <p:spTgt spid="3077"/>
                                        </p:tgtEl>
                                        <p:attrNameLst>
                                          <p:attrName>ppt_w</p:attrName>
                                        </p:attrNameLst>
                                      </p:cBhvr>
                                      <p:tavLst>
                                        <p:tav tm="0">
                                          <p:val>
                                            <p:fltVal val="0"/>
                                          </p:val>
                                        </p:tav>
                                        <p:tav tm="100000">
                                          <p:val>
                                            <p:strVal val="#ppt_w"/>
                                          </p:val>
                                        </p:tav>
                                      </p:tavLst>
                                    </p:anim>
                                    <p:anim calcmode="lin" valueType="num">
                                      <p:cBhvr>
                                        <p:cTn id="62" dur="500" fill="hold"/>
                                        <p:tgtEl>
                                          <p:spTgt spid="3077"/>
                                        </p:tgtEl>
                                        <p:attrNameLst>
                                          <p:attrName>ppt_h</p:attrName>
                                        </p:attrNameLst>
                                      </p:cBhvr>
                                      <p:tavLst>
                                        <p:tav tm="0">
                                          <p:val>
                                            <p:fltVal val="0"/>
                                          </p:val>
                                        </p:tav>
                                        <p:tav tm="100000">
                                          <p:val>
                                            <p:strVal val="#ppt_h"/>
                                          </p:val>
                                        </p:tav>
                                      </p:tavLst>
                                    </p:anim>
                                    <p:animEffect transition="in" filter="fade">
                                      <p:cBhvr>
                                        <p:cTn id="63" dur="500"/>
                                        <p:tgtEl>
                                          <p:spTgt spid="3077"/>
                                        </p:tgtEl>
                                      </p:cBhvr>
                                    </p:animEffect>
                                  </p:childTnLst>
                                </p:cTn>
                              </p:par>
                            </p:childTnLst>
                          </p:cTn>
                        </p:par>
                        <p:par>
                          <p:cTn id="64" fill="hold">
                            <p:stCondLst>
                              <p:cond delay="5000"/>
                            </p:stCondLst>
                            <p:childTnLst>
                              <p:par>
                                <p:cTn id="65" presetID="18" presetClass="entr" presetSubtype="3" fill="hold" nodeType="after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strips(upRight)">
                                      <p:cBhvr>
                                        <p:cTn id="67" dur="500"/>
                                        <p:tgtEl>
                                          <p:spTgt spid="142"/>
                                        </p:tgtEl>
                                      </p:cBhvr>
                                    </p:animEffect>
                                  </p:childTnLst>
                                </p:cTn>
                              </p:par>
                            </p:childTnLst>
                          </p:cTn>
                        </p:par>
                        <p:par>
                          <p:cTn id="68" fill="hold">
                            <p:stCondLst>
                              <p:cond delay="5500"/>
                            </p:stCondLst>
                            <p:childTnLst>
                              <p:par>
                                <p:cTn id="69" presetID="53" presetClass="entr" presetSubtype="0" fill="hold" grpId="0" nodeType="after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500" fill="hold"/>
                                        <p:tgtEl>
                                          <p:spTgt spid="64"/>
                                        </p:tgtEl>
                                        <p:attrNameLst>
                                          <p:attrName>ppt_w</p:attrName>
                                        </p:attrNameLst>
                                      </p:cBhvr>
                                      <p:tavLst>
                                        <p:tav tm="0">
                                          <p:val>
                                            <p:fltVal val="0"/>
                                          </p:val>
                                        </p:tav>
                                        <p:tav tm="100000">
                                          <p:val>
                                            <p:strVal val="#ppt_w"/>
                                          </p:val>
                                        </p:tav>
                                      </p:tavLst>
                                    </p:anim>
                                    <p:anim calcmode="lin" valueType="num">
                                      <p:cBhvr>
                                        <p:cTn id="72" dur="500" fill="hold"/>
                                        <p:tgtEl>
                                          <p:spTgt spid="64"/>
                                        </p:tgtEl>
                                        <p:attrNameLst>
                                          <p:attrName>ppt_h</p:attrName>
                                        </p:attrNameLst>
                                      </p:cBhvr>
                                      <p:tavLst>
                                        <p:tav tm="0">
                                          <p:val>
                                            <p:fltVal val="0"/>
                                          </p:val>
                                        </p:tav>
                                        <p:tav tm="100000">
                                          <p:val>
                                            <p:strVal val="#ppt_h"/>
                                          </p:val>
                                        </p:tav>
                                      </p:tavLst>
                                    </p:anim>
                                    <p:animEffect transition="in" filter="fade">
                                      <p:cBhvr>
                                        <p:cTn id="73" dur="500"/>
                                        <p:tgtEl>
                                          <p:spTgt spid="64"/>
                                        </p:tgtEl>
                                      </p:cBhvr>
                                    </p:animEffect>
                                  </p:childTnLst>
                                </p:cTn>
                              </p:par>
                              <p:par>
                                <p:cTn id="74" presetID="2" presetClass="entr" presetSubtype="2" accel="50000" decel="50000" fill="hold" grpId="0" nodeType="withEffect">
                                  <p:stCondLst>
                                    <p:cond delay="0"/>
                                  </p:stCondLst>
                                  <p:childTnLst>
                                    <p:set>
                                      <p:cBhvr>
                                        <p:cTn id="75" dur="1" fill="hold">
                                          <p:stCondLst>
                                            <p:cond delay="0"/>
                                          </p:stCondLst>
                                        </p:cTn>
                                        <p:tgtEl>
                                          <p:spTgt spid="146"/>
                                        </p:tgtEl>
                                        <p:attrNameLst>
                                          <p:attrName>style.visibility</p:attrName>
                                        </p:attrNameLst>
                                      </p:cBhvr>
                                      <p:to>
                                        <p:strVal val="visible"/>
                                      </p:to>
                                    </p:set>
                                    <p:anim calcmode="lin" valueType="num">
                                      <p:cBhvr additive="base">
                                        <p:cTn id="76" dur="500" fill="hold"/>
                                        <p:tgtEl>
                                          <p:spTgt spid="146"/>
                                        </p:tgtEl>
                                        <p:attrNameLst>
                                          <p:attrName>ppt_x</p:attrName>
                                        </p:attrNameLst>
                                      </p:cBhvr>
                                      <p:tavLst>
                                        <p:tav tm="0">
                                          <p:val>
                                            <p:strVal val="1+#ppt_w/2"/>
                                          </p:val>
                                        </p:tav>
                                        <p:tav tm="100000">
                                          <p:val>
                                            <p:strVal val="#ppt_x"/>
                                          </p:val>
                                        </p:tav>
                                      </p:tavLst>
                                    </p:anim>
                                    <p:anim calcmode="lin" valueType="num">
                                      <p:cBhvr additive="base">
                                        <p:cTn id="77" dur="500" fill="hold"/>
                                        <p:tgtEl>
                                          <p:spTgt spid="146"/>
                                        </p:tgtEl>
                                        <p:attrNameLst>
                                          <p:attrName>ppt_y</p:attrName>
                                        </p:attrNameLst>
                                      </p:cBhvr>
                                      <p:tavLst>
                                        <p:tav tm="0">
                                          <p:val>
                                            <p:strVal val="#ppt_y"/>
                                          </p:val>
                                        </p:tav>
                                        <p:tav tm="100000">
                                          <p:val>
                                            <p:strVal val="#ppt_y"/>
                                          </p:val>
                                        </p:tav>
                                      </p:tavLst>
                                    </p:anim>
                                  </p:childTnLst>
                                </p:cTn>
                              </p:par>
                            </p:childTnLst>
                          </p:cTn>
                        </p:par>
                        <p:par>
                          <p:cTn id="78" fill="hold">
                            <p:stCondLst>
                              <p:cond delay="6000"/>
                            </p:stCondLst>
                            <p:childTnLst>
                              <p:par>
                                <p:cTn id="79" presetID="18" presetClass="entr" presetSubtype="3" fill="hold" nodeType="afterEffect">
                                  <p:stCondLst>
                                    <p:cond delay="0"/>
                                  </p:stCondLst>
                                  <p:childTnLst>
                                    <p:set>
                                      <p:cBhvr>
                                        <p:cTn id="80" dur="1" fill="hold">
                                          <p:stCondLst>
                                            <p:cond delay="0"/>
                                          </p:stCondLst>
                                        </p:cTn>
                                        <p:tgtEl>
                                          <p:spTgt spid="144"/>
                                        </p:tgtEl>
                                        <p:attrNameLst>
                                          <p:attrName>style.visibility</p:attrName>
                                        </p:attrNameLst>
                                      </p:cBhvr>
                                      <p:to>
                                        <p:strVal val="visible"/>
                                      </p:to>
                                    </p:set>
                                    <p:animEffect transition="in" filter="strips(upRight)">
                                      <p:cBhvr>
                                        <p:cTn id="81" dur="500"/>
                                        <p:tgtEl>
                                          <p:spTgt spid="144"/>
                                        </p:tgtEl>
                                      </p:cBhvr>
                                    </p:animEffect>
                                  </p:childTnLst>
                                </p:cTn>
                              </p:par>
                            </p:childTnLst>
                          </p:cTn>
                        </p:par>
                        <p:par>
                          <p:cTn id="82" fill="hold">
                            <p:stCondLst>
                              <p:cond delay="6500"/>
                            </p:stCondLst>
                            <p:childTnLst>
                              <p:par>
                                <p:cTn id="83" presetID="53" presetClass="entr" presetSubtype="0" fill="hold" grpId="0" nodeType="afterEffect">
                                  <p:stCondLst>
                                    <p:cond delay="0"/>
                                  </p:stCondLst>
                                  <p:childTnLst>
                                    <p:set>
                                      <p:cBhvr>
                                        <p:cTn id="84" dur="1" fill="hold">
                                          <p:stCondLst>
                                            <p:cond delay="0"/>
                                          </p:stCondLst>
                                        </p:cTn>
                                        <p:tgtEl>
                                          <p:spTgt spid="65"/>
                                        </p:tgtEl>
                                        <p:attrNameLst>
                                          <p:attrName>style.visibility</p:attrName>
                                        </p:attrNameLst>
                                      </p:cBhvr>
                                      <p:to>
                                        <p:strVal val="visible"/>
                                      </p:to>
                                    </p:set>
                                    <p:anim calcmode="lin" valueType="num">
                                      <p:cBhvr>
                                        <p:cTn id="85" dur="500" fill="hold"/>
                                        <p:tgtEl>
                                          <p:spTgt spid="65"/>
                                        </p:tgtEl>
                                        <p:attrNameLst>
                                          <p:attrName>ppt_w</p:attrName>
                                        </p:attrNameLst>
                                      </p:cBhvr>
                                      <p:tavLst>
                                        <p:tav tm="0">
                                          <p:val>
                                            <p:fltVal val="0"/>
                                          </p:val>
                                        </p:tav>
                                        <p:tav tm="100000">
                                          <p:val>
                                            <p:strVal val="#ppt_w"/>
                                          </p:val>
                                        </p:tav>
                                      </p:tavLst>
                                    </p:anim>
                                    <p:anim calcmode="lin" valueType="num">
                                      <p:cBhvr>
                                        <p:cTn id="86" dur="500" fill="hold"/>
                                        <p:tgtEl>
                                          <p:spTgt spid="65"/>
                                        </p:tgtEl>
                                        <p:attrNameLst>
                                          <p:attrName>ppt_h</p:attrName>
                                        </p:attrNameLst>
                                      </p:cBhvr>
                                      <p:tavLst>
                                        <p:tav tm="0">
                                          <p:val>
                                            <p:fltVal val="0"/>
                                          </p:val>
                                        </p:tav>
                                        <p:tav tm="100000">
                                          <p:val>
                                            <p:strVal val="#ppt_h"/>
                                          </p:val>
                                        </p:tav>
                                      </p:tavLst>
                                    </p:anim>
                                    <p:animEffect transition="in" filter="fade">
                                      <p:cBhvr>
                                        <p:cTn id="87" dur="500"/>
                                        <p:tgtEl>
                                          <p:spTgt spid="65"/>
                                        </p:tgtEl>
                                      </p:cBhvr>
                                    </p:animEffect>
                                  </p:childTnLst>
                                </p:cTn>
                              </p:par>
                              <p:par>
                                <p:cTn id="88" presetID="2" presetClass="entr" presetSubtype="2" accel="50000" decel="50000" fill="hold" grpId="0" nodeType="withEffect">
                                  <p:stCondLst>
                                    <p:cond delay="0"/>
                                  </p:stCondLst>
                                  <p:childTnLst>
                                    <p:set>
                                      <p:cBhvr>
                                        <p:cTn id="89" dur="1" fill="hold">
                                          <p:stCondLst>
                                            <p:cond delay="0"/>
                                          </p:stCondLst>
                                        </p:cTn>
                                        <p:tgtEl>
                                          <p:spTgt spid="151"/>
                                        </p:tgtEl>
                                        <p:attrNameLst>
                                          <p:attrName>style.visibility</p:attrName>
                                        </p:attrNameLst>
                                      </p:cBhvr>
                                      <p:to>
                                        <p:strVal val="visible"/>
                                      </p:to>
                                    </p:set>
                                    <p:anim calcmode="lin" valueType="num">
                                      <p:cBhvr additive="base">
                                        <p:cTn id="90" dur="500" fill="hold"/>
                                        <p:tgtEl>
                                          <p:spTgt spid="151"/>
                                        </p:tgtEl>
                                        <p:attrNameLst>
                                          <p:attrName>ppt_x</p:attrName>
                                        </p:attrNameLst>
                                      </p:cBhvr>
                                      <p:tavLst>
                                        <p:tav tm="0">
                                          <p:val>
                                            <p:strVal val="1+#ppt_w/2"/>
                                          </p:val>
                                        </p:tav>
                                        <p:tav tm="100000">
                                          <p:val>
                                            <p:strVal val="#ppt_x"/>
                                          </p:val>
                                        </p:tav>
                                      </p:tavLst>
                                    </p:anim>
                                    <p:anim calcmode="lin" valueType="num">
                                      <p:cBhvr additive="base">
                                        <p:cTn id="91" dur="500" fill="hold"/>
                                        <p:tgtEl>
                                          <p:spTgt spid="151"/>
                                        </p:tgtEl>
                                        <p:attrNameLst>
                                          <p:attrName>ppt_y</p:attrName>
                                        </p:attrNameLst>
                                      </p:cBhvr>
                                      <p:tavLst>
                                        <p:tav tm="0">
                                          <p:val>
                                            <p:strVal val="#ppt_y"/>
                                          </p:val>
                                        </p:tav>
                                        <p:tav tm="100000">
                                          <p:val>
                                            <p:strVal val="#ppt_y"/>
                                          </p:val>
                                        </p:tav>
                                      </p:tavLst>
                                    </p:anim>
                                  </p:childTnLst>
                                </p:cTn>
                              </p:par>
                            </p:childTnLst>
                          </p:cTn>
                        </p:par>
                        <p:par>
                          <p:cTn id="92" fill="hold">
                            <p:stCondLst>
                              <p:cond delay="7000"/>
                            </p:stCondLst>
                            <p:childTnLst>
                              <p:par>
                                <p:cTn id="93" presetID="18" presetClass="entr" presetSubtype="3" fill="hold" nodeType="afterEffect">
                                  <p:stCondLst>
                                    <p:cond delay="0"/>
                                  </p:stCondLst>
                                  <p:childTnLst>
                                    <p:set>
                                      <p:cBhvr>
                                        <p:cTn id="94" dur="1" fill="hold">
                                          <p:stCondLst>
                                            <p:cond delay="0"/>
                                          </p:stCondLst>
                                        </p:cTn>
                                        <p:tgtEl>
                                          <p:spTgt spid="169"/>
                                        </p:tgtEl>
                                        <p:attrNameLst>
                                          <p:attrName>style.visibility</p:attrName>
                                        </p:attrNameLst>
                                      </p:cBhvr>
                                      <p:to>
                                        <p:strVal val="visible"/>
                                      </p:to>
                                    </p:set>
                                    <p:animEffect transition="in" filter="strips(upRight)">
                                      <p:cBhvr>
                                        <p:cTn id="95" dur="500"/>
                                        <p:tgtEl>
                                          <p:spTgt spid="169"/>
                                        </p:tgtEl>
                                      </p:cBhvr>
                                    </p:animEffect>
                                  </p:childTnLst>
                                </p:cTn>
                              </p:par>
                            </p:childTnLst>
                          </p:cTn>
                        </p:par>
                        <p:par>
                          <p:cTn id="96" fill="hold">
                            <p:stCondLst>
                              <p:cond delay="7500"/>
                            </p:stCondLst>
                            <p:childTnLst>
                              <p:par>
                                <p:cTn id="97" presetID="53" presetClass="entr" presetSubtype="0" fill="hold" grpId="0" nodeType="afterEffect">
                                  <p:stCondLst>
                                    <p:cond delay="0"/>
                                  </p:stCondLst>
                                  <p:childTnLst>
                                    <p:set>
                                      <p:cBhvr>
                                        <p:cTn id="98" dur="1" fill="hold">
                                          <p:stCondLst>
                                            <p:cond delay="0"/>
                                          </p:stCondLst>
                                        </p:cTn>
                                        <p:tgtEl>
                                          <p:spTgt spid="66"/>
                                        </p:tgtEl>
                                        <p:attrNameLst>
                                          <p:attrName>style.visibility</p:attrName>
                                        </p:attrNameLst>
                                      </p:cBhvr>
                                      <p:to>
                                        <p:strVal val="visible"/>
                                      </p:to>
                                    </p:set>
                                    <p:anim calcmode="lin" valueType="num">
                                      <p:cBhvr>
                                        <p:cTn id="99" dur="500" fill="hold"/>
                                        <p:tgtEl>
                                          <p:spTgt spid="66"/>
                                        </p:tgtEl>
                                        <p:attrNameLst>
                                          <p:attrName>ppt_w</p:attrName>
                                        </p:attrNameLst>
                                      </p:cBhvr>
                                      <p:tavLst>
                                        <p:tav tm="0">
                                          <p:val>
                                            <p:fltVal val="0"/>
                                          </p:val>
                                        </p:tav>
                                        <p:tav tm="100000">
                                          <p:val>
                                            <p:strVal val="#ppt_w"/>
                                          </p:val>
                                        </p:tav>
                                      </p:tavLst>
                                    </p:anim>
                                    <p:anim calcmode="lin" valueType="num">
                                      <p:cBhvr>
                                        <p:cTn id="100" dur="500" fill="hold"/>
                                        <p:tgtEl>
                                          <p:spTgt spid="66"/>
                                        </p:tgtEl>
                                        <p:attrNameLst>
                                          <p:attrName>ppt_h</p:attrName>
                                        </p:attrNameLst>
                                      </p:cBhvr>
                                      <p:tavLst>
                                        <p:tav tm="0">
                                          <p:val>
                                            <p:fltVal val="0"/>
                                          </p:val>
                                        </p:tav>
                                        <p:tav tm="100000">
                                          <p:val>
                                            <p:strVal val="#ppt_h"/>
                                          </p:val>
                                        </p:tav>
                                      </p:tavLst>
                                    </p:anim>
                                    <p:animEffect transition="in" filter="fade">
                                      <p:cBhvr>
                                        <p:cTn id="101" dur="500"/>
                                        <p:tgtEl>
                                          <p:spTgt spid="66"/>
                                        </p:tgtEl>
                                      </p:cBhvr>
                                    </p:animEffect>
                                  </p:childTnLst>
                                </p:cTn>
                              </p:par>
                              <p:par>
                                <p:cTn id="102" presetID="2" presetClass="entr" presetSubtype="2" accel="50000" decel="50000" fill="hold" grpId="0" nodeType="withEffect">
                                  <p:stCondLst>
                                    <p:cond delay="0"/>
                                  </p:stCondLst>
                                  <p:childTnLst>
                                    <p:set>
                                      <p:cBhvr>
                                        <p:cTn id="103" dur="1" fill="hold">
                                          <p:stCondLst>
                                            <p:cond delay="0"/>
                                          </p:stCondLst>
                                        </p:cTn>
                                        <p:tgtEl>
                                          <p:spTgt spid="158"/>
                                        </p:tgtEl>
                                        <p:attrNameLst>
                                          <p:attrName>style.visibility</p:attrName>
                                        </p:attrNameLst>
                                      </p:cBhvr>
                                      <p:to>
                                        <p:strVal val="visible"/>
                                      </p:to>
                                    </p:set>
                                    <p:anim calcmode="lin" valueType="num">
                                      <p:cBhvr additive="base">
                                        <p:cTn id="104" dur="500" fill="hold"/>
                                        <p:tgtEl>
                                          <p:spTgt spid="158"/>
                                        </p:tgtEl>
                                        <p:attrNameLst>
                                          <p:attrName>ppt_x</p:attrName>
                                        </p:attrNameLst>
                                      </p:cBhvr>
                                      <p:tavLst>
                                        <p:tav tm="0">
                                          <p:val>
                                            <p:strVal val="1+#ppt_w/2"/>
                                          </p:val>
                                        </p:tav>
                                        <p:tav tm="100000">
                                          <p:val>
                                            <p:strVal val="#ppt_x"/>
                                          </p:val>
                                        </p:tav>
                                      </p:tavLst>
                                    </p:anim>
                                    <p:anim calcmode="lin" valueType="num">
                                      <p:cBhvr additive="base">
                                        <p:cTn id="105" dur="500" fill="hold"/>
                                        <p:tgtEl>
                                          <p:spTgt spid="158"/>
                                        </p:tgtEl>
                                        <p:attrNameLst>
                                          <p:attrName>ppt_y</p:attrName>
                                        </p:attrNameLst>
                                      </p:cBhvr>
                                      <p:tavLst>
                                        <p:tav tm="0">
                                          <p:val>
                                            <p:strVal val="#ppt_y"/>
                                          </p:val>
                                        </p:tav>
                                        <p:tav tm="100000">
                                          <p:val>
                                            <p:strVal val="#ppt_y"/>
                                          </p:val>
                                        </p:tav>
                                      </p:tavLst>
                                    </p:anim>
                                  </p:childTnLst>
                                </p:cTn>
                              </p:par>
                            </p:childTnLst>
                          </p:cTn>
                        </p:par>
                        <p:par>
                          <p:cTn id="106" fill="hold">
                            <p:stCondLst>
                              <p:cond delay="8000"/>
                            </p:stCondLst>
                            <p:childTnLst>
                              <p:par>
                                <p:cTn id="107" presetID="18" presetClass="entr" presetSubtype="3"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Effect transition="in" filter="strips(upRight)">
                                      <p:cBhvr>
                                        <p:cTn id="109" dur="500"/>
                                        <p:tgtEl>
                                          <p:spTgt spid="145"/>
                                        </p:tgtEl>
                                      </p:cBhvr>
                                    </p:animEffect>
                                  </p:childTnLst>
                                </p:cTn>
                              </p:par>
                            </p:childTnLst>
                          </p:cTn>
                        </p:par>
                        <p:par>
                          <p:cTn id="110" fill="hold">
                            <p:stCondLst>
                              <p:cond delay="8500"/>
                            </p:stCondLst>
                            <p:childTnLst>
                              <p:par>
                                <p:cTn id="111" presetID="53" presetClass="entr" presetSubtype="0" fill="hold" grpId="0" nodeType="afterEffect">
                                  <p:stCondLst>
                                    <p:cond delay="0"/>
                                  </p:stCondLst>
                                  <p:childTnLst>
                                    <p:set>
                                      <p:cBhvr>
                                        <p:cTn id="112" dur="1" fill="hold">
                                          <p:stCondLst>
                                            <p:cond delay="0"/>
                                          </p:stCondLst>
                                        </p:cTn>
                                        <p:tgtEl>
                                          <p:spTgt spid="67"/>
                                        </p:tgtEl>
                                        <p:attrNameLst>
                                          <p:attrName>style.visibility</p:attrName>
                                        </p:attrNameLst>
                                      </p:cBhvr>
                                      <p:to>
                                        <p:strVal val="visible"/>
                                      </p:to>
                                    </p:set>
                                    <p:anim calcmode="lin" valueType="num">
                                      <p:cBhvr>
                                        <p:cTn id="113" dur="500" fill="hold"/>
                                        <p:tgtEl>
                                          <p:spTgt spid="67"/>
                                        </p:tgtEl>
                                        <p:attrNameLst>
                                          <p:attrName>ppt_w</p:attrName>
                                        </p:attrNameLst>
                                      </p:cBhvr>
                                      <p:tavLst>
                                        <p:tav tm="0">
                                          <p:val>
                                            <p:fltVal val="0"/>
                                          </p:val>
                                        </p:tav>
                                        <p:tav tm="100000">
                                          <p:val>
                                            <p:strVal val="#ppt_w"/>
                                          </p:val>
                                        </p:tav>
                                      </p:tavLst>
                                    </p:anim>
                                    <p:anim calcmode="lin" valueType="num">
                                      <p:cBhvr>
                                        <p:cTn id="114" dur="500" fill="hold"/>
                                        <p:tgtEl>
                                          <p:spTgt spid="67"/>
                                        </p:tgtEl>
                                        <p:attrNameLst>
                                          <p:attrName>ppt_h</p:attrName>
                                        </p:attrNameLst>
                                      </p:cBhvr>
                                      <p:tavLst>
                                        <p:tav tm="0">
                                          <p:val>
                                            <p:fltVal val="0"/>
                                          </p:val>
                                        </p:tav>
                                        <p:tav tm="100000">
                                          <p:val>
                                            <p:strVal val="#ppt_h"/>
                                          </p:val>
                                        </p:tav>
                                      </p:tavLst>
                                    </p:anim>
                                    <p:animEffect transition="in" filter="fade">
                                      <p:cBhvr>
                                        <p:cTn id="115" dur="500"/>
                                        <p:tgtEl>
                                          <p:spTgt spid="67"/>
                                        </p:tgtEl>
                                      </p:cBhvr>
                                    </p:animEffect>
                                  </p:childTnLst>
                                </p:cTn>
                              </p:par>
                              <p:par>
                                <p:cTn id="116" presetID="2" presetClass="entr" presetSubtype="2" accel="50000" decel="50000" fill="hold" grpId="0" nodeType="withEffect">
                                  <p:stCondLst>
                                    <p:cond delay="0"/>
                                  </p:stCondLst>
                                  <p:childTnLst>
                                    <p:set>
                                      <p:cBhvr>
                                        <p:cTn id="117" dur="1" fill="hold">
                                          <p:stCondLst>
                                            <p:cond delay="0"/>
                                          </p:stCondLst>
                                        </p:cTn>
                                        <p:tgtEl>
                                          <p:spTgt spid="160"/>
                                        </p:tgtEl>
                                        <p:attrNameLst>
                                          <p:attrName>style.visibility</p:attrName>
                                        </p:attrNameLst>
                                      </p:cBhvr>
                                      <p:to>
                                        <p:strVal val="visible"/>
                                      </p:to>
                                    </p:set>
                                    <p:anim calcmode="lin" valueType="num">
                                      <p:cBhvr additive="base">
                                        <p:cTn id="118" dur="500" fill="hold"/>
                                        <p:tgtEl>
                                          <p:spTgt spid="160"/>
                                        </p:tgtEl>
                                        <p:attrNameLst>
                                          <p:attrName>ppt_x</p:attrName>
                                        </p:attrNameLst>
                                      </p:cBhvr>
                                      <p:tavLst>
                                        <p:tav tm="0">
                                          <p:val>
                                            <p:strVal val="1+#ppt_w/2"/>
                                          </p:val>
                                        </p:tav>
                                        <p:tav tm="100000">
                                          <p:val>
                                            <p:strVal val="#ppt_x"/>
                                          </p:val>
                                        </p:tav>
                                      </p:tavLst>
                                    </p:anim>
                                    <p:anim calcmode="lin" valueType="num">
                                      <p:cBhvr additive="base">
                                        <p:cTn id="119" dur="500" fill="hold"/>
                                        <p:tgtEl>
                                          <p:spTgt spid="160"/>
                                        </p:tgtEl>
                                        <p:attrNameLst>
                                          <p:attrName>ppt_y</p:attrName>
                                        </p:attrNameLst>
                                      </p:cBhvr>
                                      <p:tavLst>
                                        <p:tav tm="0">
                                          <p:val>
                                            <p:strVal val="#ppt_y"/>
                                          </p:val>
                                        </p:tav>
                                        <p:tav tm="100000">
                                          <p:val>
                                            <p:strVal val="#ppt_y"/>
                                          </p:val>
                                        </p:tav>
                                      </p:tavLst>
                                    </p:anim>
                                  </p:childTnLst>
                                </p:cTn>
                              </p:par>
                            </p:childTnLst>
                          </p:cTn>
                        </p:par>
                        <p:par>
                          <p:cTn id="120" fill="hold">
                            <p:stCondLst>
                              <p:cond delay="9000"/>
                            </p:stCondLst>
                            <p:childTnLst>
                              <p:par>
                                <p:cTn id="121" presetID="53" presetClass="entr" presetSubtype="0" fill="hold" grpId="0" nodeType="afterEffect">
                                  <p:stCondLst>
                                    <p:cond delay="0"/>
                                  </p:stCondLst>
                                  <p:childTnLst>
                                    <p:set>
                                      <p:cBhvr>
                                        <p:cTn id="122" dur="1" fill="hold">
                                          <p:stCondLst>
                                            <p:cond delay="0"/>
                                          </p:stCondLst>
                                        </p:cTn>
                                        <p:tgtEl>
                                          <p:spTgt spid="195"/>
                                        </p:tgtEl>
                                        <p:attrNameLst>
                                          <p:attrName>style.visibility</p:attrName>
                                        </p:attrNameLst>
                                      </p:cBhvr>
                                      <p:to>
                                        <p:strVal val="visible"/>
                                      </p:to>
                                    </p:set>
                                    <p:anim calcmode="lin" valueType="num">
                                      <p:cBhvr>
                                        <p:cTn id="123" dur="500" fill="hold"/>
                                        <p:tgtEl>
                                          <p:spTgt spid="195"/>
                                        </p:tgtEl>
                                        <p:attrNameLst>
                                          <p:attrName>ppt_w</p:attrName>
                                        </p:attrNameLst>
                                      </p:cBhvr>
                                      <p:tavLst>
                                        <p:tav tm="0">
                                          <p:val>
                                            <p:fltVal val="0"/>
                                          </p:val>
                                        </p:tav>
                                        <p:tav tm="100000">
                                          <p:val>
                                            <p:strVal val="#ppt_w"/>
                                          </p:val>
                                        </p:tav>
                                      </p:tavLst>
                                    </p:anim>
                                    <p:anim calcmode="lin" valueType="num">
                                      <p:cBhvr>
                                        <p:cTn id="124" dur="500" fill="hold"/>
                                        <p:tgtEl>
                                          <p:spTgt spid="195"/>
                                        </p:tgtEl>
                                        <p:attrNameLst>
                                          <p:attrName>ppt_h</p:attrName>
                                        </p:attrNameLst>
                                      </p:cBhvr>
                                      <p:tavLst>
                                        <p:tav tm="0">
                                          <p:val>
                                            <p:fltVal val="0"/>
                                          </p:val>
                                        </p:tav>
                                        <p:tav tm="100000">
                                          <p:val>
                                            <p:strVal val="#ppt_h"/>
                                          </p:val>
                                        </p:tav>
                                      </p:tavLst>
                                    </p:anim>
                                    <p:animEffect transition="in" filter="fade">
                                      <p:cBhvr>
                                        <p:cTn id="125" dur="500"/>
                                        <p:tgtEl>
                                          <p:spTgt spid="195"/>
                                        </p:tgtEl>
                                      </p:cBhvr>
                                    </p:animEffect>
                                  </p:childTnLst>
                                </p:cTn>
                              </p:par>
                            </p:childTnLst>
                          </p:cTn>
                        </p:par>
                        <p:par>
                          <p:cTn id="126" fill="hold">
                            <p:stCondLst>
                              <p:cond delay="9500"/>
                            </p:stCondLst>
                            <p:childTnLst>
                              <p:par>
                                <p:cTn id="127" presetID="53" presetClass="entr" presetSubtype="0" fill="hold" grpId="0" nodeType="afterEffect">
                                  <p:stCondLst>
                                    <p:cond delay="0"/>
                                  </p:stCondLst>
                                  <p:childTnLst>
                                    <p:set>
                                      <p:cBhvr>
                                        <p:cTn id="128" dur="1" fill="hold">
                                          <p:stCondLst>
                                            <p:cond delay="0"/>
                                          </p:stCondLst>
                                        </p:cTn>
                                        <p:tgtEl>
                                          <p:spTgt spid="196"/>
                                        </p:tgtEl>
                                        <p:attrNameLst>
                                          <p:attrName>style.visibility</p:attrName>
                                        </p:attrNameLst>
                                      </p:cBhvr>
                                      <p:to>
                                        <p:strVal val="visible"/>
                                      </p:to>
                                    </p:set>
                                    <p:anim calcmode="lin" valueType="num">
                                      <p:cBhvr>
                                        <p:cTn id="129" dur="500" fill="hold"/>
                                        <p:tgtEl>
                                          <p:spTgt spid="196"/>
                                        </p:tgtEl>
                                        <p:attrNameLst>
                                          <p:attrName>ppt_w</p:attrName>
                                        </p:attrNameLst>
                                      </p:cBhvr>
                                      <p:tavLst>
                                        <p:tav tm="0">
                                          <p:val>
                                            <p:fltVal val="0"/>
                                          </p:val>
                                        </p:tav>
                                        <p:tav tm="100000">
                                          <p:val>
                                            <p:strVal val="#ppt_w"/>
                                          </p:val>
                                        </p:tav>
                                      </p:tavLst>
                                    </p:anim>
                                    <p:anim calcmode="lin" valueType="num">
                                      <p:cBhvr>
                                        <p:cTn id="130" dur="500" fill="hold"/>
                                        <p:tgtEl>
                                          <p:spTgt spid="196"/>
                                        </p:tgtEl>
                                        <p:attrNameLst>
                                          <p:attrName>ppt_h</p:attrName>
                                        </p:attrNameLst>
                                      </p:cBhvr>
                                      <p:tavLst>
                                        <p:tav tm="0">
                                          <p:val>
                                            <p:fltVal val="0"/>
                                          </p:val>
                                        </p:tav>
                                        <p:tav tm="100000">
                                          <p:val>
                                            <p:strVal val="#ppt_h"/>
                                          </p:val>
                                        </p:tav>
                                      </p:tavLst>
                                    </p:anim>
                                    <p:animEffect transition="in" filter="fade">
                                      <p:cBhvr>
                                        <p:cTn id="131" dur="500"/>
                                        <p:tgtEl>
                                          <p:spTgt spid="196"/>
                                        </p:tgtEl>
                                      </p:cBhvr>
                                    </p:animEffect>
                                  </p:childTnLst>
                                </p:cTn>
                              </p:par>
                            </p:childTnLst>
                          </p:cTn>
                        </p:par>
                        <p:par>
                          <p:cTn id="132" fill="hold">
                            <p:stCondLst>
                              <p:cond delay="10000"/>
                            </p:stCondLst>
                            <p:childTnLst>
                              <p:par>
                                <p:cTn id="133" presetID="53" presetClass="entr" presetSubtype="0" fill="hold" grpId="0" nodeType="afterEffect">
                                  <p:stCondLst>
                                    <p:cond delay="0"/>
                                  </p:stCondLst>
                                  <p:childTnLst>
                                    <p:set>
                                      <p:cBhvr>
                                        <p:cTn id="134" dur="1" fill="hold">
                                          <p:stCondLst>
                                            <p:cond delay="0"/>
                                          </p:stCondLst>
                                        </p:cTn>
                                        <p:tgtEl>
                                          <p:spTgt spid="197"/>
                                        </p:tgtEl>
                                        <p:attrNameLst>
                                          <p:attrName>style.visibility</p:attrName>
                                        </p:attrNameLst>
                                      </p:cBhvr>
                                      <p:to>
                                        <p:strVal val="visible"/>
                                      </p:to>
                                    </p:set>
                                    <p:anim calcmode="lin" valueType="num">
                                      <p:cBhvr>
                                        <p:cTn id="135" dur="500" fill="hold"/>
                                        <p:tgtEl>
                                          <p:spTgt spid="197"/>
                                        </p:tgtEl>
                                        <p:attrNameLst>
                                          <p:attrName>ppt_w</p:attrName>
                                        </p:attrNameLst>
                                      </p:cBhvr>
                                      <p:tavLst>
                                        <p:tav tm="0">
                                          <p:val>
                                            <p:fltVal val="0"/>
                                          </p:val>
                                        </p:tav>
                                        <p:tav tm="100000">
                                          <p:val>
                                            <p:strVal val="#ppt_w"/>
                                          </p:val>
                                        </p:tav>
                                      </p:tavLst>
                                    </p:anim>
                                    <p:anim calcmode="lin" valueType="num">
                                      <p:cBhvr>
                                        <p:cTn id="136" dur="500" fill="hold"/>
                                        <p:tgtEl>
                                          <p:spTgt spid="197"/>
                                        </p:tgtEl>
                                        <p:attrNameLst>
                                          <p:attrName>ppt_h</p:attrName>
                                        </p:attrNameLst>
                                      </p:cBhvr>
                                      <p:tavLst>
                                        <p:tav tm="0">
                                          <p:val>
                                            <p:fltVal val="0"/>
                                          </p:val>
                                        </p:tav>
                                        <p:tav tm="100000">
                                          <p:val>
                                            <p:strVal val="#ppt_h"/>
                                          </p:val>
                                        </p:tav>
                                      </p:tavLst>
                                    </p:anim>
                                    <p:animEffect transition="in" filter="fade">
                                      <p:cBhvr>
                                        <p:cTn id="137" dur="500"/>
                                        <p:tgtEl>
                                          <p:spTgt spid="197"/>
                                        </p:tgtEl>
                                      </p:cBhvr>
                                    </p:animEffect>
                                  </p:childTnLst>
                                </p:cTn>
                              </p:par>
                            </p:childTnLst>
                          </p:cTn>
                        </p:par>
                        <p:par>
                          <p:cTn id="138" fill="hold">
                            <p:stCondLst>
                              <p:cond delay="10500"/>
                            </p:stCondLst>
                            <p:childTnLst>
                              <p:par>
                                <p:cTn id="139" presetID="53" presetClass="entr" presetSubtype="0" fill="hold" grpId="0" nodeType="afterEffect">
                                  <p:stCondLst>
                                    <p:cond delay="0"/>
                                  </p:stCondLst>
                                  <p:childTnLst>
                                    <p:set>
                                      <p:cBhvr>
                                        <p:cTn id="140" dur="1" fill="hold">
                                          <p:stCondLst>
                                            <p:cond delay="0"/>
                                          </p:stCondLst>
                                        </p:cTn>
                                        <p:tgtEl>
                                          <p:spTgt spid="198"/>
                                        </p:tgtEl>
                                        <p:attrNameLst>
                                          <p:attrName>style.visibility</p:attrName>
                                        </p:attrNameLst>
                                      </p:cBhvr>
                                      <p:to>
                                        <p:strVal val="visible"/>
                                      </p:to>
                                    </p:set>
                                    <p:anim calcmode="lin" valueType="num">
                                      <p:cBhvr>
                                        <p:cTn id="141" dur="500" fill="hold"/>
                                        <p:tgtEl>
                                          <p:spTgt spid="198"/>
                                        </p:tgtEl>
                                        <p:attrNameLst>
                                          <p:attrName>ppt_w</p:attrName>
                                        </p:attrNameLst>
                                      </p:cBhvr>
                                      <p:tavLst>
                                        <p:tav tm="0">
                                          <p:val>
                                            <p:fltVal val="0"/>
                                          </p:val>
                                        </p:tav>
                                        <p:tav tm="100000">
                                          <p:val>
                                            <p:strVal val="#ppt_w"/>
                                          </p:val>
                                        </p:tav>
                                      </p:tavLst>
                                    </p:anim>
                                    <p:anim calcmode="lin" valueType="num">
                                      <p:cBhvr>
                                        <p:cTn id="142" dur="500" fill="hold"/>
                                        <p:tgtEl>
                                          <p:spTgt spid="198"/>
                                        </p:tgtEl>
                                        <p:attrNameLst>
                                          <p:attrName>ppt_h</p:attrName>
                                        </p:attrNameLst>
                                      </p:cBhvr>
                                      <p:tavLst>
                                        <p:tav tm="0">
                                          <p:val>
                                            <p:fltVal val="0"/>
                                          </p:val>
                                        </p:tav>
                                        <p:tav tm="100000">
                                          <p:val>
                                            <p:strVal val="#ppt_h"/>
                                          </p:val>
                                        </p:tav>
                                      </p:tavLst>
                                    </p:anim>
                                    <p:animEffect transition="in" filter="fade">
                                      <p:cBhvr>
                                        <p:cTn id="143" dur="500"/>
                                        <p:tgtEl>
                                          <p:spTgt spid="198"/>
                                        </p:tgtEl>
                                      </p:cBhvr>
                                    </p:animEffect>
                                  </p:childTnLst>
                                </p:cTn>
                              </p:par>
                            </p:childTnLst>
                          </p:cTn>
                        </p:par>
                        <p:par>
                          <p:cTn id="144" fill="hold">
                            <p:stCondLst>
                              <p:cond delay="11000"/>
                            </p:stCondLst>
                            <p:childTnLst>
                              <p:par>
                                <p:cTn id="145" presetID="53" presetClass="entr" presetSubtype="0" fill="hold" nodeType="afterEffect">
                                  <p:stCondLst>
                                    <p:cond delay="0"/>
                                  </p:stCondLst>
                                  <p:childTnLst>
                                    <p:set>
                                      <p:cBhvr>
                                        <p:cTn id="146" dur="1" fill="hold">
                                          <p:stCondLst>
                                            <p:cond delay="0"/>
                                          </p:stCondLst>
                                        </p:cTn>
                                        <p:tgtEl>
                                          <p:spTgt spid="136"/>
                                        </p:tgtEl>
                                        <p:attrNameLst>
                                          <p:attrName>style.visibility</p:attrName>
                                        </p:attrNameLst>
                                      </p:cBhvr>
                                      <p:to>
                                        <p:strVal val="visible"/>
                                      </p:to>
                                    </p:set>
                                    <p:anim calcmode="lin" valueType="num">
                                      <p:cBhvr>
                                        <p:cTn id="147" dur="500" fill="hold"/>
                                        <p:tgtEl>
                                          <p:spTgt spid="136"/>
                                        </p:tgtEl>
                                        <p:attrNameLst>
                                          <p:attrName>ppt_w</p:attrName>
                                        </p:attrNameLst>
                                      </p:cBhvr>
                                      <p:tavLst>
                                        <p:tav tm="0">
                                          <p:val>
                                            <p:fltVal val="0"/>
                                          </p:val>
                                        </p:tav>
                                        <p:tav tm="100000">
                                          <p:val>
                                            <p:strVal val="#ppt_w"/>
                                          </p:val>
                                        </p:tav>
                                      </p:tavLst>
                                    </p:anim>
                                    <p:anim calcmode="lin" valueType="num">
                                      <p:cBhvr>
                                        <p:cTn id="148" dur="500" fill="hold"/>
                                        <p:tgtEl>
                                          <p:spTgt spid="136"/>
                                        </p:tgtEl>
                                        <p:attrNameLst>
                                          <p:attrName>ppt_h</p:attrName>
                                        </p:attrNameLst>
                                      </p:cBhvr>
                                      <p:tavLst>
                                        <p:tav tm="0">
                                          <p:val>
                                            <p:fltVal val="0"/>
                                          </p:val>
                                        </p:tav>
                                        <p:tav tm="100000">
                                          <p:val>
                                            <p:strVal val="#ppt_h"/>
                                          </p:val>
                                        </p:tav>
                                      </p:tavLst>
                                    </p:anim>
                                    <p:animEffect transition="in" filter="fade">
                                      <p:cBhvr>
                                        <p:cTn id="14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3077" grpId="0" animBg="1"/>
      <p:bldP spid="146" grpId="0"/>
      <p:bldP spid="151" grpId="0"/>
      <p:bldP spid="158" grpId="0"/>
      <p:bldP spid="160" grpId="0"/>
      <p:bldP spid="195" grpId="0"/>
      <p:bldP spid="196" grpId="0"/>
      <p:bldP spid="197" grpId="0"/>
      <p:bldP spid="198" grpId="0"/>
      <p:bldP spid="64" grpId="0" animBg="1"/>
      <p:bldP spid="65" grpId="0" animBg="1"/>
      <p:bldP spid="66" grpId="0" animBg="1"/>
      <p:bldP spid="6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643206" y="6340867"/>
            <a:ext cx="610241" cy="366183"/>
          </a:xfrm>
          <a:prstGeom prst="rect">
            <a:avLst/>
          </a:prstGeom>
        </p:spPr>
        <p:txBody>
          <a:bodyPr/>
          <a:lstStyle/>
          <a:p>
            <a:fld id="{C136B7D2-B98C-44FD-8D04-7EC62A564975}" type="slidenum">
              <a:rPr lang="en-US" smtClean="0">
                <a:cs typeface="+mn-ea"/>
                <a:sym typeface="+mn-lt"/>
              </a:rPr>
              <a:pPr/>
              <a:t>19</a:t>
            </a:fld>
            <a:endParaRPr lang="en-US" dirty="0">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点击添加标题</a:t>
            </a:r>
            <a:endParaRPr lang="en-US" dirty="0">
              <a:latin typeface="+mn-lt"/>
              <a:ea typeface="+mn-ea"/>
              <a:cs typeface="+mn-ea"/>
              <a:sym typeface="+mn-lt"/>
            </a:endParaRPr>
          </a:p>
        </p:txBody>
      </p:sp>
      <p:sp>
        <p:nvSpPr>
          <p:cNvPr id="3" name="Text Placeholder 2"/>
          <p:cNvSpPr>
            <a:spLocks noGrp="1"/>
          </p:cNvSpPr>
          <p:nvPr>
            <p:ph type="body" sz="half" idx="2"/>
          </p:nvPr>
        </p:nvSpPr>
        <p:spPr/>
        <p:txBody>
          <a:bodyPr/>
          <a:lstStyle/>
          <a:p>
            <a:r>
              <a:rPr lang="en-US" altLang="zh-CN" dirty="0">
                <a:cs typeface="+mn-ea"/>
                <a:sym typeface="+mn-lt"/>
              </a:rPr>
              <a:t>YOUR TITLE HERE</a:t>
            </a:r>
            <a:endParaRPr lang="en-US" dirty="0">
              <a:cs typeface="+mn-ea"/>
              <a:sym typeface="+mn-lt"/>
            </a:endParaRPr>
          </a:p>
        </p:txBody>
      </p:sp>
      <p:grpSp>
        <p:nvGrpSpPr>
          <p:cNvPr id="30" name="Group 29"/>
          <p:cNvGrpSpPr/>
          <p:nvPr/>
        </p:nvGrpSpPr>
        <p:grpSpPr>
          <a:xfrm>
            <a:off x="3498753" y="4784319"/>
            <a:ext cx="984251" cy="1661584"/>
            <a:chOff x="2772569" y="3168986"/>
            <a:chExt cx="738188" cy="1246188"/>
          </a:xfrm>
        </p:grpSpPr>
        <p:sp>
          <p:nvSpPr>
            <p:cNvPr id="1029" name="Freeform 5"/>
            <p:cNvSpPr>
              <a:spLocks/>
            </p:cNvSpPr>
            <p:nvPr/>
          </p:nvSpPr>
          <p:spPr bwMode="auto">
            <a:xfrm>
              <a:off x="2774157" y="3383299"/>
              <a:ext cx="368300" cy="1031875"/>
            </a:xfrm>
            <a:custGeom>
              <a:avLst/>
              <a:gdLst/>
              <a:ahLst/>
              <a:cxnLst>
                <a:cxn ang="0">
                  <a:pos x="0" y="516"/>
                </a:cxn>
                <a:cxn ang="0">
                  <a:pos x="0" y="516"/>
                </a:cxn>
                <a:cxn ang="0">
                  <a:pos x="232" y="650"/>
                </a:cxn>
                <a:cxn ang="0">
                  <a:pos x="232" y="650"/>
                </a:cxn>
                <a:cxn ang="0">
                  <a:pos x="232" y="134"/>
                </a:cxn>
                <a:cxn ang="0">
                  <a:pos x="0" y="0"/>
                </a:cxn>
                <a:cxn ang="0">
                  <a:pos x="0" y="0"/>
                </a:cxn>
                <a:cxn ang="0">
                  <a:pos x="0" y="0"/>
                </a:cxn>
                <a:cxn ang="0">
                  <a:pos x="0" y="516"/>
                </a:cxn>
              </a:cxnLst>
              <a:rect l="0" t="0" r="r" b="b"/>
              <a:pathLst>
                <a:path w="232" h="650">
                  <a:moveTo>
                    <a:pt x="0" y="516"/>
                  </a:moveTo>
                  <a:lnTo>
                    <a:pt x="0" y="516"/>
                  </a:lnTo>
                  <a:lnTo>
                    <a:pt x="232" y="650"/>
                  </a:lnTo>
                  <a:lnTo>
                    <a:pt x="232" y="650"/>
                  </a:lnTo>
                  <a:lnTo>
                    <a:pt x="232" y="134"/>
                  </a:lnTo>
                  <a:lnTo>
                    <a:pt x="0" y="0"/>
                  </a:lnTo>
                  <a:lnTo>
                    <a:pt x="0" y="0"/>
                  </a:lnTo>
                  <a:lnTo>
                    <a:pt x="0" y="0"/>
                  </a:lnTo>
                  <a:lnTo>
                    <a:pt x="0" y="516"/>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0" name="Freeform 6"/>
            <p:cNvSpPr>
              <a:spLocks/>
            </p:cNvSpPr>
            <p:nvPr/>
          </p:nvSpPr>
          <p:spPr bwMode="auto">
            <a:xfrm>
              <a:off x="3140869" y="3380124"/>
              <a:ext cx="369888" cy="1033463"/>
            </a:xfrm>
            <a:custGeom>
              <a:avLst/>
              <a:gdLst/>
              <a:ahLst/>
              <a:cxnLst>
                <a:cxn ang="0">
                  <a:pos x="0" y="651"/>
                </a:cxn>
                <a:cxn ang="0">
                  <a:pos x="0" y="651"/>
                </a:cxn>
                <a:cxn ang="0">
                  <a:pos x="233" y="517"/>
                </a:cxn>
                <a:cxn ang="0">
                  <a:pos x="233" y="517"/>
                </a:cxn>
                <a:cxn ang="0">
                  <a:pos x="233" y="517"/>
                </a:cxn>
                <a:cxn ang="0">
                  <a:pos x="233" y="0"/>
                </a:cxn>
                <a:cxn ang="0">
                  <a:pos x="233" y="0"/>
                </a:cxn>
                <a:cxn ang="0">
                  <a:pos x="0" y="135"/>
                </a:cxn>
                <a:cxn ang="0">
                  <a:pos x="0" y="651"/>
                </a:cxn>
              </a:cxnLst>
              <a:rect l="0" t="0" r="r" b="b"/>
              <a:pathLst>
                <a:path w="233" h="651">
                  <a:moveTo>
                    <a:pt x="0" y="651"/>
                  </a:moveTo>
                  <a:lnTo>
                    <a:pt x="0" y="651"/>
                  </a:lnTo>
                  <a:lnTo>
                    <a:pt x="233" y="517"/>
                  </a:lnTo>
                  <a:lnTo>
                    <a:pt x="233" y="517"/>
                  </a:lnTo>
                  <a:lnTo>
                    <a:pt x="233" y="517"/>
                  </a:lnTo>
                  <a:lnTo>
                    <a:pt x="233" y="0"/>
                  </a:lnTo>
                  <a:lnTo>
                    <a:pt x="233" y="0"/>
                  </a:lnTo>
                  <a:lnTo>
                    <a:pt x="0" y="135"/>
                  </a:lnTo>
                  <a:lnTo>
                    <a:pt x="0" y="651"/>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1" name="Freeform 7"/>
            <p:cNvSpPr>
              <a:spLocks/>
            </p:cNvSpPr>
            <p:nvPr/>
          </p:nvSpPr>
          <p:spPr bwMode="auto">
            <a:xfrm>
              <a:off x="2772569" y="3168986"/>
              <a:ext cx="736600" cy="425450"/>
            </a:xfrm>
            <a:custGeom>
              <a:avLst/>
              <a:gdLst/>
              <a:ahLst/>
              <a:cxnLst>
                <a:cxn ang="0">
                  <a:pos x="0" y="134"/>
                </a:cxn>
                <a:cxn ang="0">
                  <a:pos x="232" y="268"/>
                </a:cxn>
                <a:cxn ang="0">
                  <a:pos x="464" y="134"/>
                </a:cxn>
                <a:cxn ang="0">
                  <a:pos x="233" y="0"/>
                </a:cxn>
                <a:cxn ang="0">
                  <a:pos x="0" y="134"/>
                </a:cxn>
              </a:cxnLst>
              <a:rect l="0" t="0" r="r" b="b"/>
              <a:pathLst>
                <a:path w="464" h="268">
                  <a:moveTo>
                    <a:pt x="0" y="134"/>
                  </a:moveTo>
                  <a:lnTo>
                    <a:pt x="232" y="268"/>
                  </a:lnTo>
                  <a:lnTo>
                    <a:pt x="464" y="134"/>
                  </a:lnTo>
                  <a:lnTo>
                    <a:pt x="233" y="0"/>
                  </a:lnTo>
                  <a:lnTo>
                    <a:pt x="0" y="134"/>
                  </a:lnTo>
                  <a:close/>
                </a:path>
              </a:pathLst>
            </a:custGeom>
            <a:solidFill>
              <a:schemeClr val="accent1">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31" name="Group 30"/>
          <p:cNvGrpSpPr/>
          <p:nvPr/>
        </p:nvGrpSpPr>
        <p:grpSpPr>
          <a:xfrm>
            <a:off x="4932892" y="3097337"/>
            <a:ext cx="982133" cy="3348567"/>
            <a:chOff x="3699669" y="1903749"/>
            <a:chExt cx="736600" cy="2511425"/>
          </a:xfrm>
        </p:grpSpPr>
        <p:sp>
          <p:nvSpPr>
            <p:cNvPr id="1032" name="Freeform 8"/>
            <p:cNvSpPr>
              <a:spLocks/>
            </p:cNvSpPr>
            <p:nvPr/>
          </p:nvSpPr>
          <p:spPr bwMode="auto">
            <a:xfrm>
              <a:off x="3699669" y="2118061"/>
              <a:ext cx="368300" cy="2297113"/>
            </a:xfrm>
            <a:custGeom>
              <a:avLst/>
              <a:gdLst/>
              <a:ahLst/>
              <a:cxnLst>
                <a:cxn ang="0">
                  <a:pos x="0" y="1313"/>
                </a:cxn>
                <a:cxn ang="0">
                  <a:pos x="0" y="1313"/>
                </a:cxn>
                <a:cxn ang="0">
                  <a:pos x="232" y="1447"/>
                </a:cxn>
                <a:cxn ang="0">
                  <a:pos x="232" y="1447"/>
                </a:cxn>
                <a:cxn ang="0">
                  <a:pos x="232" y="134"/>
                </a:cxn>
                <a:cxn ang="0">
                  <a:pos x="0" y="0"/>
                </a:cxn>
                <a:cxn ang="0">
                  <a:pos x="0" y="0"/>
                </a:cxn>
                <a:cxn ang="0">
                  <a:pos x="0" y="0"/>
                </a:cxn>
                <a:cxn ang="0">
                  <a:pos x="0" y="1313"/>
                </a:cxn>
              </a:cxnLst>
              <a:rect l="0" t="0" r="r" b="b"/>
              <a:pathLst>
                <a:path w="232" h="1447">
                  <a:moveTo>
                    <a:pt x="0" y="1313"/>
                  </a:moveTo>
                  <a:lnTo>
                    <a:pt x="0" y="1313"/>
                  </a:lnTo>
                  <a:lnTo>
                    <a:pt x="232" y="1447"/>
                  </a:lnTo>
                  <a:lnTo>
                    <a:pt x="232" y="1447"/>
                  </a:lnTo>
                  <a:lnTo>
                    <a:pt x="232" y="134"/>
                  </a:lnTo>
                  <a:lnTo>
                    <a:pt x="0" y="0"/>
                  </a:lnTo>
                  <a:lnTo>
                    <a:pt x="0" y="0"/>
                  </a:lnTo>
                  <a:lnTo>
                    <a:pt x="0" y="0"/>
                  </a:lnTo>
                  <a:lnTo>
                    <a:pt x="0" y="1313"/>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3" name="Freeform 9"/>
            <p:cNvSpPr>
              <a:spLocks/>
            </p:cNvSpPr>
            <p:nvPr/>
          </p:nvSpPr>
          <p:spPr bwMode="auto">
            <a:xfrm>
              <a:off x="4067969" y="2116474"/>
              <a:ext cx="368300" cy="2297113"/>
            </a:xfrm>
            <a:custGeom>
              <a:avLst/>
              <a:gdLst/>
              <a:ahLst/>
              <a:cxnLst>
                <a:cxn ang="0">
                  <a:pos x="0" y="1447"/>
                </a:cxn>
                <a:cxn ang="0">
                  <a:pos x="0" y="1447"/>
                </a:cxn>
                <a:cxn ang="0">
                  <a:pos x="232" y="1313"/>
                </a:cxn>
                <a:cxn ang="0">
                  <a:pos x="232" y="1313"/>
                </a:cxn>
                <a:cxn ang="0">
                  <a:pos x="232" y="1313"/>
                </a:cxn>
                <a:cxn ang="0">
                  <a:pos x="232" y="0"/>
                </a:cxn>
                <a:cxn ang="0">
                  <a:pos x="232" y="0"/>
                </a:cxn>
                <a:cxn ang="0">
                  <a:pos x="0" y="134"/>
                </a:cxn>
                <a:cxn ang="0">
                  <a:pos x="0" y="1447"/>
                </a:cxn>
              </a:cxnLst>
              <a:rect l="0" t="0" r="r" b="b"/>
              <a:pathLst>
                <a:path w="232" h="1447">
                  <a:moveTo>
                    <a:pt x="0" y="1447"/>
                  </a:moveTo>
                  <a:lnTo>
                    <a:pt x="0" y="1447"/>
                  </a:lnTo>
                  <a:lnTo>
                    <a:pt x="232" y="1313"/>
                  </a:lnTo>
                  <a:lnTo>
                    <a:pt x="232" y="1313"/>
                  </a:lnTo>
                  <a:lnTo>
                    <a:pt x="232" y="1313"/>
                  </a:lnTo>
                  <a:lnTo>
                    <a:pt x="232" y="0"/>
                  </a:lnTo>
                  <a:lnTo>
                    <a:pt x="232" y="0"/>
                  </a:lnTo>
                  <a:lnTo>
                    <a:pt x="0" y="134"/>
                  </a:lnTo>
                  <a:lnTo>
                    <a:pt x="0" y="1447"/>
                  </a:ln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4" name="Freeform 10"/>
            <p:cNvSpPr>
              <a:spLocks/>
            </p:cNvSpPr>
            <p:nvPr/>
          </p:nvSpPr>
          <p:spPr bwMode="auto">
            <a:xfrm>
              <a:off x="3699669" y="1903749"/>
              <a:ext cx="736600" cy="425450"/>
            </a:xfrm>
            <a:custGeom>
              <a:avLst/>
              <a:gdLst/>
              <a:ahLst/>
              <a:cxnLst>
                <a:cxn ang="0">
                  <a:pos x="0" y="134"/>
                </a:cxn>
                <a:cxn ang="0">
                  <a:pos x="232" y="268"/>
                </a:cxn>
                <a:cxn ang="0">
                  <a:pos x="464" y="134"/>
                </a:cxn>
                <a:cxn ang="0">
                  <a:pos x="232" y="0"/>
                </a:cxn>
                <a:cxn ang="0">
                  <a:pos x="0" y="134"/>
                </a:cxn>
              </a:cxnLst>
              <a:rect l="0" t="0" r="r" b="b"/>
              <a:pathLst>
                <a:path w="464" h="268">
                  <a:moveTo>
                    <a:pt x="0" y="134"/>
                  </a:moveTo>
                  <a:lnTo>
                    <a:pt x="232" y="268"/>
                  </a:lnTo>
                  <a:lnTo>
                    <a:pt x="464" y="134"/>
                  </a:lnTo>
                  <a:lnTo>
                    <a:pt x="232" y="0"/>
                  </a:lnTo>
                  <a:lnTo>
                    <a:pt x="0" y="134"/>
                  </a:lnTo>
                  <a:close/>
                </a:path>
              </a:pathLst>
            </a:custGeom>
            <a:solidFill>
              <a:schemeClr val="accent2">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32" name="Group 31"/>
          <p:cNvGrpSpPr/>
          <p:nvPr/>
        </p:nvGrpSpPr>
        <p:grpSpPr>
          <a:xfrm>
            <a:off x="6196543" y="2098270"/>
            <a:ext cx="984251" cy="4347633"/>
            <a:chOff x="4647407" y="1154449"/>
            <a:chExt cx="738188" cy="3260725"/>
          </a:xfrm>
        </p:grpSpPr>
        <p:sp>
          <p:nvSpPr>
            <p:cNvPr id="1035" name="Freeform 11"/>
            <p:cNvSpPr>
              <a:spLocks/>
            </p:cNvSpPr>
            <p:nvPr/>
          </p:nvSpPr>
          <p:spPr bwMode="auto">
            <a:xfrm>
              <a:off x="4648994" y="1368761"/>
              <a:ext cx="368300" cy="3046413"/>
            </a:xfrm>
            <a:custGeom>
              <a:avLst/>
              <a:gdLst/>
              <a:ahLst/>
              <a:cxnLst>
                <a:cxn ang="0">
                  <a:pos x="0" y="1785"/>
                </a:cxn>
                <a:cxn ang="0">
                  <a:pos x="0" y="1785"/>
                </a:cxn>
                <a:cxn ang="0">
                  <a:pos x="232" y="1919"/>
                </a:cxn>
                <a:cxn ang="0">
                  <a:pos x="232" y="1919"/>
                </a:cxn>
                <a:cxn ang="0">
                  <a:pos x="232" y="134"/>
                </a:cxn>
                <a:cxn ang="0">
                  <a:pos x="0" y="0"/>
                </a:cxn>
                <a:cxn ang="0">
                  <a:pos x="0" y="0"/>
                </a:cxn>
                <a:cxn ang="0">
                  <a:pos x="0" y="0"/>
                </a:cxn>
                <a:cxn ang="0">
                  <a:pos x="0" y="1785"/>
                </a:cxn>
              </a:cxnLst>
              <a:rect l="0" t="0" r="r" b="b"/>
              <a:pathLst>
                <a:path w="232" h="1919">
                  <a:moveTo>
                    <a:pt x="0" y="1785"/>
                  </a:moveTo>
                  <a:lnTo>
                    <a:pt x="0" y="1785"/>
                  </a:lnTo>
                  <a:lnTo>
                    <a:pt x="232" y="1919"/>
                  </a:lnTo>
                  <a:lnTo>
                    <a:pt x="232" y="1919"/>
                  </a:lnTo>
                  <a:lnTo>
                    <a:pt x="232" y="134"/>
                  </a:lnTo>
                  <a:lnTo>
                    <a:pt x="0" y="0"/>
                  </a:lnTo>
                  <a:lnTo>
                    <a:pt x="0" y="0"/>
                  </a:lnTo>
                  <a:lnTo>
                    <a:pt x="0" y="0"/>
                  </a:lnTo>
                  <a:lnTo>
                    <a:pt x="0" y="1785"/>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6" name="Freeform 12"/>
            <p:cNvSpPr>
              <a:spLocks/>
            </p:cNvSpPr>
            <p:nvPr/>
          </p:nvSpPr>
          <p:spPr bwMode="auto">
            <a:xfrm>
              <a:off x="5017294" y="1367174"/>
              <a:ext cx="368300" cy="3046413"/>
            </a:xfrm>
            <a:custGeom>
              <a:avLst/>
              <a:gdLst/>
              <a:ahLst/>
              <a:cxnLst>
                <a:cxn ang="0">
                  <a:pos x="0" y="1919"/>
                </a:cxn>
                <a:cxn ang="0">
                  <a:pos x="0" y="1919"/>
                </a:cxn>
                <a:cxn ang="0">
                  <a:pos x="232" y="1785"/>
                </a:cxn>
                <a:cxn ang="0">
                  <a:pos x="232" y="1785"/>
                </a:cxn>
                <a:cxn ang="0">
                  <a:pos x="232" y="1785"/>
                </a:cxn>
                <a:cxn ang="0">
                  <a:pos x="232" y="0"/>
                </a:cxn>
                <a:cxn ang="0">
                  <a:pos x="232" y="0"/>
                </a:cxn>
                <a:cxn ang="0">
                  <a:pos x="0" y="134"/>
                </a:cxn>
                <a:cxn ang="0">
                  <a:pos x="0" y="1919"/>
                </a:cxn>
              </a:cxnLst>
              <a:rect l="0" t="0" r="r" b="b"/>
              <a:pathLst>
                <a:path w="232" h="1919">
                  <a:moveTo>
                    <a:pt x="0" y="1919"/>
                  </a:moveTo>
                  <a:lnTo>
                    <a:pt x="0" y="1919"/>
                  </a:lnTo>
                  <a:lnTo>
                    <a:pt x="232" y="1785"/>
                  </a:lnTo>
                  <a:lnTo>
                    <a:pt x="232" y="1785"/>
                  </a:lnTo>
                  <a:lnTo>
                    <a:pt x="232" y="1785"/>
                  </a:lnTo>
                  <a:lnTo>
                    <a:pt x="232" y="0"/>
                  </a:lnTo>
                  <a:lnTo>
                    <a:pt x="232" y="0"/>
                  </a:lnTo>
                  <a:lnTo>
                    <a:pt x="0" y="134"/>
                  </a:lnTo>
                  <a:lnTo>
                    <a:pt x="0" y="1919"/>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7" name="Freeform 13"/>
            <p:cNvSpPr>
              <a:spLocks/>
            </p:cNvSpPr>
            <p:nvPr/>
          </p:nvSpPr>
          <p:spPr bwMode="auto">
            <a:xfrm>
              <a:off x="4647407" y="1154449"/>
              <a:ext cx="738188" cy="425450"/>
            </a:xfrm>
            <a:custGeom>
              <a:avLst/>
              <a:gdLst/>
              <a:ahLst/>
              <a:cxnLst>
                <a:cxn ang="0">
                  <a:pos x="0" y="134"/>
                </a:cxn>
                <a:cxn ang="0">
                  <a:pos x="233" y="268"/>
                </a:cxn>
                <a:cxn ang="0">
                  <a:pos x="465" y="134"/>
                </a:cxn>
                <a:cxn ang="0">
                  <a:pos x="233" y="0"/>
                </a:cxn>
                <a:cxn ang="0">
                  <a:pos x="0" y="134"/>
                </a:cxn>
              </a:cxnLst>
              <a:rect l="0" t="0" r="r" b="b"/>
              <a:pathLst>
                <a:path w="465" h="268">
                  <a:moveTo>
                    <a:pt x="0" y="134"/>
                  </a:moveTo>
                  <a:lnTo>
                    <a:pt x="233" y="268"/>
                  </a:lnTo>
                  <a:lnTo>
                    <a:pt x="465" y="134"/>
                  </a:lnTo>
                  <a:lnTo>
                    <a:pt x="233" y="0"/>
                  </a:lnTo>
                  <a:lnTo>
                    <a:pt x="0" y="134"/>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33" name="Group 32"/>
          <p:cNvGrpSpPr/>
          <p:nvPr/>
        </p:nvGrpSpPr>
        <p:grpSpPr>
          <a:xfrm>
            <a:off x="7524537" y="3658252"/>
            <a:ext cx="984251" cy="2787651"/>
            <a:chOff x="5633244" y="2324436"/>
            <a:chExt cx="738188" cy="2090738"/>
          </a:xfrm>
        </p:grpSpPr>
        <p:sp>
          <p:nvSpPr>
            <p:cNvPr id="1038" name="Freeform 14"/>
            <p:cNvSpPr>
              <a:spLocks/>
            </p:cNvSpPr>
            <p:nvPr/>
          </p:nvSpPr>
          <p:spPr bwMode="auto">
            <a:xfrm>
              <a:off x="5634832" y="2537161"/>
              <a:ext cx="368300" cy="1878013"/>
            </a:xfrm>
            <a:custGeom>
              <a:avLst/>
              <a:gdLst/>
              <a:ahLst/>
              <a:cxnLst>
                <a:cxn ang="0">
                  <a:pos x="0" y="1049"/>
                </a:cxn>
                <a:cxn ang="0">
                  <a:pos x="0" y="1049"/>
                </a:cxn>
                <a:cxn ang="0">
                  <a:pos x="232" y="1183"/>
                </a:cxn>
                <a:cxn ang="0">
                  <a:pos x="232" y="1183"/>
                </a:cxn>
                <a:cxn ang="0">
                  <a:pos x="232" y="134"/>
                </a:cxn>
                <a:cxn ang="0">
                  <a:pos x="0" y="0"/>
                </a:cxn>
                <a:cxn ang="0">
                  <a:pos x="0" y="0"/>
                </a:cxn>
                <a:cxn ang="0">
                  <a:pos x="0" y="0"/>
                </a:cxn>
                <a:cxn ang="0">
                  <a:pos x="0" y="1049"/>
                </a:cxn>
              </a:cxnLst>
              <a:rect l="0" t="0" r="r" b="b"/>
              <a:pathLst>
                <a:path w="232" h="1183">
                  <a:moveTo>
                    <a:pt x="0" y="1049"/>
                  </a:moveTo>
                  <a:lnTo>
                    <a:pt x="0" y="1049"/>
                  </a:lnTo>
                  <a:lnTo>
                    <a:pt x="232" y="1183"/>
                  </a:lnTo>
                  <a:lnTo>
                    <a:pt x="232" y="1183"/>
                  </a:lnTo>
                  <a:lnTo>
                    <a:pt x="232" y="134"/>
                  </a:lnTo>
                  <a:lnTo>
                    <a:pt x="0" y="0"/>
                  </a:lnTo>
                  <a:lnTo>
                    <a:pt x="0" y="0"/>
                  </a:lnTo>
                  <a:lnTo>
                    <a:pt x="0" y="0"/>
                  </a:lnTo>
                  <a:lnTo>
                    <a:pt x="0" y="1049"/>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39" name="Freeform 15"/>
            <p:cNvSpPr>
              <a:spLocks/>
            </p:cNvSpPr>
            <p:nvPr/>
          </p:nvSpPr>
          <p:spPr bwMode="auto">
            <a:xfrm>
              <a:off x="6001544" y="2537161"/>
              <a:ext cx="369888" cy="1876425"/>
            </a:xfrm>
            <a:custGeom>
              <a:avLst/>
              <a:gdLst/>
              <a:ahLst/>
              <a:cxnLst>
                <a:cxn ang="0">
                  <a:pos x="0" y="1182"/>
                </a:cxn>
                <a:cxn ang="0">
                  <a:pos x="0" y="1182"/>
                </a:cxn>
                <a:cxn ang="0">
                  <a:pos x="233" y="1048"/>
                </a:cxn>
                <a:cxn ang="0">
                  <a:pos x="233" y="1048"/>
                </a:cxn>
                <a:cxn ang="0">
                  <a:pos x="233" y="1048"/>
                </a:cxn>
                <a:cxn ang="0">
                  <a:pos x="233" y="0"/>
                </a:cxn>
                <a:cxn ang="0">
                  <a:pos x="233" y="0"/>
                </a:cxn>
                <a:cxn ang="0">
                  <a:pos x="0" y="134"/>
                </a:cxn>
                <a:cxn ang="0">
                  <a:pos x="0" y="1182"/>
                </a:cxn>
              </a:cxnLst>
              <a:rect l="0" t="0" r="r" b="b"/>
              <a:pathLst>
                <a:path w="233" h="1182">
                  <a:moveTo>
                    <a:pt x="0" y="1182"/>
                  </a:moveTo>
                  <a:lnTo>
                    <a:pt x="0" y="1182"/>
                  </a:lnTo>
                  <a:lnTo>
                    <a:pt x="233" y="1048"/>
                  </a:lnTo>
                  <a:lnTo>
                    <a:pt x="233" y="1048"/>
                  </a:lnTo>
                  <a:lnTo>
                    <a:pt x="233" y="1048"/>
                  </a:lnTo>
                  <a:lnTo>
                    <a:pt x="233" y="0"/>
                  </a:lnTo>
                  <a:lnTo>
                    <a:pt x="233" y="0"/>
                  </a:lnTo>
                  <a:lnTo>
                    <a:pt x="0" y="134"/>
                  </a:lnTo>
                  <a:lnTo>
                    <a:pt x="0" y="1182"/>
                  </a:lnTo>
                  <a:close/>
                </a:path>
              </a:pathLst>
            </a:custGeom>
            <a:solidFill>
              <a:schemeClr val="accent4">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1040" name="Freeform 16"/>
            <p:cNvSpPr>
              <a:spLocks/>
            </p:cNvSpPr>
            <p:nvPr/>
          </p:nvSpPr>
          <p:spPr bwMode="auto">
            <a:xfrm>
              <a:off x="5633244" y="2324436"/>
              <a:ext cx="736600" cy="425450"/>
            </a:xfrm>
            <a:custGeom>
              <a:avLst/>
              <a:gdLst/>
              <a:ahLst/>
              <a:cxnLst>
                <a:cxn ang="0">
                  <a:pos x="0" y="134"/>
                </a:cxn>
                <a:cxn ang="0">
                  <a:pos x="232" y="268"/>
                </a:cxn>
                <a:cxn ang="0">
                  <a:pos x="464" y="134"/>
                </a:cxn>
                <a:cxn ang="0">
                  <a:pos x="233" y="0"/>
                </a:cxn>
                <a:cxn ang="0">
                  <a:pos x="0" y="134"/>
                </a:cxn>
              </a:cxnLst>
              <a:rect l="0" t="0" r="r" b="b"/>
              <a:pathLst>
                <a:path w="464" h="268">
                  <a:moveTo>
                    <a:pt x="0" y="134"/>
                  </a:moveTo>
                  <a:lnTo>
                    <a:pt x="232" y="268"/>
                  </a:lnTo>
                  <a:lnTo>
                    <a:pt x="464" y="134"/>
                  </a:lnTo>
                  <a:lnTo>
                    <a:pt x="233" y="0"/>
                  </a:lnTo>
                  <a:lnTo>
                    <a:pt x="0" y="134"/>
                  </a:lnTo>
                  <a:close/>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cxnSp>
        <p:nvCxnSpPr>
          <p:cNvPr id="34" name="Elbow Connector 33"/>
          <p:cNvCxnSpPr/>
          <p:nvPr/>
        </p:nvCxnSpPr>
        <p:spPr>
          <a:xfrm rot="10800000">
            <a:off x="865566" y="3664605"/>
            <a:ext cx="3126375" cy="793220"/>
          </a:xfrm>
          <a:prstGeom prst="bentConnector3">
            <a:avLst>
              <a:gd name="adj1" fmla="val -263"/>
            </a:avLst>
          </a:prstGeom>
          <a:ln w="19050" cmpd="sng">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46638" y="3703970"/>
            <a:ext cx="2874305" cy="953915"/>
          </a:xfrm>
          <a:prstGeom prst="rect">
            <a:avLst/>
          </a:prstGeom>
          <a:noFill/>
        </p:spPr>
        <p:txBody>
          <a:bodyPr wrap="square" rtlCol="0">
            <a:spAutoFit/>
          </a:bodyPr>
          <a:lstStyle/>
          <a:p>
            <a:r>
              <a:rPr lang="en-US" sz="1600" b="1" dirty="0">
                <a:solidFill>
                  <a:schemeClr val="accent1"/>
                </a:solidFill>
                <a:cs typeface="+mn-ea"/>
                <a:sym typeface="+mn-lt"/>
              </a:rPr>
              <a:t>Title Goes Here</a:t>
            </a:r>
            <a:endParaRPr lang="en-US" sz="1600" dirty="0">
              <a:solidFill>
                <a:schemeClr val="accent1"/>
              </a:solidFill>
              <a:cs typeface="+mn-ea"/>
              <a:sym typeface="+mn-lt"/>
            </a:endParaRPr>
          </a:p>
          <a:p>
            <a:r>
              <a:rPr lang="en-US" sz="1333" dirty="0">
                <a:solidFill>
                  <a:schemeClr val="tx1">
                    <a:lumMod val="65000"/>
                    <a:lumOff val="35000"/>
                  </a:schemeClr>
                </a:solidFill>
                <a:cs typeface="+mn-ea"/>
                <a:sym typeface="+mn-lt"/>
              </a:rPr>
              <a:t>There are many variations of passages of Lorem Ipsum available, but the</a:t>
            </a:r>
          </a:p>
        </p:txBody>
      </p:sp>
      <p:sp>
        <p:nvSpPr>
          <p:cNvPr id="39" name="Text Placeholder 3"/>
          <p:cNvSpPr txBox="1">
            <a:spLocks/>
          </p:cNvSpPr>
          <p:nvPr/>
        </p:nvSpPr>
        <p:spPr>
          <a:xfrm>
            <a:off x="865564" y="2919588"/>
            <a:ext cx="990656"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4800" dirty="0">
                <a:solidFill>
                  <a:schemeClr val="accent1"/>
                </a:solidFill>
                <a:cs typeface="+mn-ea"/>
                <a:sym typeface="+mn-lt"/>
              </a:rPr>
              <a:t>20%</a:t>
            </a:r>
          </a:p>
        </p:txBody>
      </p:sp>
      <p:cxnSp>
        <p:nvCxnSpPr>
          <p:cNvPr id="40" name="Elbow Connector 39"/>
          <p:cNvCxnSpPr>
            <a:stCxn id="29" idx="6"/>
          </p:cNvCxnSpPr>
          <p:nvPr/>
        </p:nvCxnSpPr>
        <p:spPr>
          <a:xfrm>
            <a:off x="8358065" y="3663030"/>
            <a:ext cx="2944052" cy="1470540"/>
          </a:xfrm>
          <a:prstGeom prst="bentConnector3">
            <a:avLst>
              <a:gd name="adj1" fmla="val 15490"/>
            </a:avLst>
          </a:prstGeom>
          <a:ln w="19050" cmpd="sng">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824967" y="4120285"/>
            <a:ext cx="2611516" cy="953915"/>
          </a:xfrm>
          <a:prstGeom prst="rect">
            <a:avLst/>
          </a:prstGeom>
          <a:noFill/>
        </p:spPr>
        <p:txBody>
          <a:bodyPr wrap="square" rtlCol="0">
            <a:spAutoFit/>
          </a:bodyPr>
          <a:lstStyle/>
          <a:p>
            <a:pPr algn="r"/>
            <a:r>
              <a:rPr lang="en-US" sz="1600" b="1" dirty="0">
                <a:solidFill>
                  <a:schemeClr val="accent4"/>
                </a:solidFill>
                <a:cs typeface="+mn-ea"/>
                <a:sym typeface="+mn-lt"/>
              </a:rPr>
              <a:t>Title Goes Here</a:t>
            </a:r>
            <a:endParaRPr lang="en-US" sz="1600" dirty="0">
              <a:solidFill>
                <a:schemeClr val="accent4"/>
              </a:solidFill>
              <a:cs typeface="+mn-ea"/>
              <a:sym typeface="+mn-lt"/>
            </a:endParaRPr>
          </a:p>
          <a:p>
            <a:pPr algn="r"/>
            <a:r>
              <a:rPr lang="en-US" sz="1333" dirty="0">
                <a:solidFill>
                  <a:schemeClr val="tx1">
                    <a:lumMod val="65000"/>
                    <a:lumOff val="35000"/>
                  </a:schemeClr>
                </a:solidFill>
                <a:cs typeface="+mn-ea"/>
                <a:sym typeface="+mn-lt"/>
              </a:rPr>
              <a:t>There are many variations of passages of Lorem Ipsum available but the.</a:t>
            </a:r>
          </a:p>
        </p:txBody>
      </p:sp>
      <p:sp>
        <p:nvSpPr>
          <p:cNvPr id="42" name="Text Placeholder 3"/>
          <p:cNvSpPr txBox="1">
            <a:spLocks/>
          </p:cNvSpPr>
          <p:nvPr/>
        </p:nvSpPr>
        <p:spPr>
          <a:xfrm>
            <a:off x="10311461" y="5195615"/>
            <a:ext cx="990656"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4800" dirty="0">
                <a:solidFill>
                  <a:schemeClr val="accent4"/>
                </a:solidFill>
                <a:cs typeface="+mn-ea"/>
                <a:sym typeface="+mn-lt"/>
              </a:rPr>
              <a:t>50%</a:t>
            </a:r>
          </a:p>
        </p:txBody>
      </p:sp>
      <p:cxnSp>
        <p:nvCxnSpPr>
          <p:cNvPr id="43" name="Elbow Connector 42"/>
          <p:cNvCxnSpPr/>
          <p:nvPr/>
        </p:nvCxnSpPr>
        <p:spPr>
          <a:xfrm rot="10800000">
            <a:off x="2562825" y="1992341"/>
            <a:ext cx="2855439" cy="749963"/>
          </a:xfrm>
          <a:prstGeom prst="bentConnector3">
            <a:avLst>
              <a:gd name="adj1" fmla="val -288"/>
            </a:avLst>
          </a:prstGeom>
          <a:ln w="19050" cmpd="sng">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443897" y="2004805"/>
            <a:ext cx="2874305" cy="953915"/>
          </a:xfrm>
          <a:prstGeom prst="rect">
            <a:avLst/>
          </a:prstGeom>
          <a:noFill/>
        </p:spPr>
        <p:txBody>
          <a:bodyPr wrap="square" rtlCol="0">
            <a:spAutoFit/>
          </a:bodyPr>
          <a:lstStyle/>
          <a:p>
            <a:r>
              <a:rPr lang="en-US" sz="1600" b="1" dirty="0">
                <a:solidFill>
                  <a:schemeClr val="accent2"/>
                </a:solidFill>
                <a:cs typeface="+mn-ea"/>
                <a:sym typeface="+mn-lt"/>
              </a:rPr>
              <a:t>Title Goes Here</a:t>
            </a:r>
            <a:endParaRPr lang="en-US" sz="1600" dirty="0">
              <a:solidFill>
                <a:schemeClr val="accent2"/>
              </a:solidFill>
              <a:cs typeface="+mn-ea"/>
              <a:sym typeface="+mn-lt"/>
            </a:endParaRPr>
          </a:p>
          <a:p>
            <a:r>
              <a:rPr lang="en-US" sz="1333" dirty="0">
                <a:solidFill>
                  <a:schemeClr val="tx1">
                    <a:lumMod val="65000"/>
                    <a:lumOff val="35000"/>
                  </a:schemeClr>
                </a:solidFill>
                <a:cs typeface="+mn-ea"/>
                <a:sym typeface="+mn-lt"/>
              </a:rPr>
              <a:t>There are many variations of passages  of Lorem Ipsum available, but the.</a:t>
            </a:r>
          </a:p>
        </p:txBody>
      </p:sp>
      <p:sp>
        <p:nvSpPr>
          <p:cNvPr id="45" name="Text Placeholder 3"/>
          <p:cNvSpPr txBox="1">
            <a:spLocks/>
          </p:cNvSpPr>
          <p:nvPr/>
        </p:nvSpPr>
        <p:spPr>
          <a:xfrm>
            <a:off x="2562823" y="1229783"/>
            <a:ext cx="990656"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4800" dirty="0">
                <a:solidFill>
                  <a:schemeClr val="accent2"/>
                </a:solidFill>
                <a:cs typeface="+mn-ea"/>
                <a:sym typeface="+mn-lt"/>
              </a:rPr>
              <a:t>70%</a:t>
            </a:r>
          </a:p>
        </p:txBody>
      </p:sp>
      <p:sp>
        <p:nvSpPr>
          <p:cNvPr id="58" name="TextBox 57"/>
          <p:cNvSpPr txBox="1"/>
          <p:nvPr/>
        </p:nvSpPr>
        <p:spPr>
          <a:xfrm>
            <a:off x="8630709" y="2029465"/>
            <a:ext cx="2805775" cy="953915"/>
          </a:xfrm>
          <a:prstGeom prst="rect">
            <a:avLst/>
          </a:prstGeom>
          <a:noFill/>
        </p:spPr>
        <p:txBody>
          <a:bodyPr wrap="square" rtlCol="0">
            <a:spAutoFit/>
          </a:bodyPr>
          <a:lstStyle/>
          <a:p>
            <a:pPr algn="r"/>
            <a:r>
              <a:rPr lang="en-US" sz="1600" b="1" dirty="0">
                <a:solidFill>
                  <a:schemeClr val="accent3"/>
                </a:solidFill>
                <a:cs typeface="+mn-ea"/>
                <a:sym typeface="+mn-lt"/>
              </a:rPr>
              <a:t>Title Goes Here</a:t>
            </a:r>
            <a:endParaRPr lang="en-US" sz="1600" dirty="0">
              <a:solidFill>
                <a:schemeClr val="accent3"/>
              </a:solidFill>
              <a:cs typeface="+mn-ea"/>
              <a:sym typeface="+mn-lt"/>
            </a:endParaRPr>
          </a:p>
          <a:p>
            <a:pPr algn="r"/>
            <a:r>
              <a:rPr lang="en-US" sz="1333" dirty="0">
                <a:solidFill>
                  <a:schemeClr val="tx1">
                    <a:lumMod val="65000"/>
                    <a:lumOff val="35000"/>
                  </a:schemeClr>
                </a:solidFill>
                <a:cs typeface="+mn-ea"/>
                <a:sym typeface="+mn-lt"/>
              </a:rPr>
              <a:t>There are many variations of passages of Lorem Ipsum available but the</a:t>
            </a:r>
          </a:p>
        </p:txBody>
      </p:sp>
      <p:sp>
        <p:nvSpPr>
          <p:cNvPr id="59" name="Text Placeholder 3"/>
          <p:cNvSpPr txBox="1">
            <a:spLocks/>
          </p:cNvSpPr>
          <p:nvPr/>
        </p:nvSpPr>
        <p:spPr>
          <a:xfrm>
            <a:off x="10361029" y="1201529"/>
            <a:ext cx="990656" cy="73866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4800" dirty="0">
                <a:solidFill>
                  <a:schemeClr val="accent3"/>
                </a:solidFill>
                <a:cs typeface="+mn-ea"/>
                <a:sym typeface="+mn-lt"/>
              </a:rPr>
              <a:t>90%</a:t>
            </a:r>
          </a:p>
        </p:txBody>
      </p:sp>
      <p:cxnSp>
        <p:nvCxnSpPr>
          <p:cNvPr id="63" name="Straight Connector 62"/>
          <p:cNvCxnSpPr/>
          <p:nvPr/>
        </p:nvCxnSpPr>
        <p:spPr>
          <a:xfrm>
            <a:off x="7018639" y="2046728"/>
            <a:ext cx="4242837" cy="0"/>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3667812" y="4494577"/>
            <a:ext cx="657827" cy="638993"/>
            <a:chOff x="2750859" y="3370932"/>
            <a:chExt cx="493370" cy="479245"/>
          </a:xfrm>
        </p:grpSpPr>
        <p:sp>
          <p:nvSpPr>
            <p:cNvPr id="28" name="Oval 27"/>
            <p:cNvSpPr/>
            <p:nvPr/>
          </p:nvSpPr>
          <p:spPr>
            <a:xfrm>
              <a:off x="2750859" y="3370932"/>
              <a:ext cx="493370" cy="4792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37" name="Freeform 101"/>
            <p:cNvSpPr>
              <a:spLocks noEditPoints="1"/>
            </p:cNvSpPr>
            <p:nvPr/>
          </p:nvSpPr>
          <p:spPr bwMode="auto">
            <a:xfrm>
              <a:off x="2877273" y="3497591"/>
              <a:ext cx="233363" cy="215900"/>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48" name="Group 47"/>
          <p:cNvGrpSpPr/>
          <p:nvPr/>
        </p:nvGrpSpPr>
        <p:grpSpPr>
          <a:xfrm>
            <a:off x="5095045" y="2782617"/>
            <a:ext cx="657827" cy="638993"/>
            <a:chOff x="3821284" y="2086962"/>
            <a:chExt cx="493370" cy="479245"/>
          </a:xfrm>
        </p:grpSpPr>
        <p:sp>
          <p:nvSpPr>
            <p:cNvPr id="27" name="Oval 26"/>
            <p:cNvSpPr/>
            <p:nvPr/>
          </p:nvSpPr>
          <p:spPr>
            <a:xfrm>
              <a:off x="3821284" y="2086962"/>
              <a:ext cx="493370" cy="4792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47" name="Freeform 145"/>
            <p:cNvSpPr>
              <a:spLocks/>
            </p:cNvSpPr>
            <p:nvPr/>
          </p:nvSpPr>
          <p:spPr bwMode="auto">
            <a:xfrm>
              <a:off x="3960076" y="2209495"/>
              <a:ext cx="219075" cy="188913"/>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50" name="Group 49"/>
          <p:cNvGrpSpPr/>
          <p:nvPr/>
        </p:nvGrpSpPr>
        <p:grpSpPr>
          <a:xfrm>
            <a:off x="6360812" y="1778773"/>
            <a:ext cx="657827" cy="638993"/>
            <a:chOff x="4770609" y="1334079"/>
            <a:chExt cx="493370" cy="479245"/>
          </a:xfrm>
        </p:grpSpPr>
        <p:sp>
          <p:nvSpPr>
            <p:cNvPr id="26" name="Oval 25"/>
            <p:cNvSpPr/>
            <p:nvPr/>
          </p:nvSpPr>
          <p:spPr>
            <a:xfrm>
              <a:off x="4770609" y="1334079"/>
              <a:ext cx="493370" cy="4792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49" name="Freeform 54"/>
            <p:cNvSpPr>
              <a:spLocks noEditPoints="1"/>
            </p:cNvSpPr>
            <p:nvPr/>
          </p:nvSpPr>
          <p:spPr bwMode="auto">
            <a:xfrm>
              <a:off x="4903787" y="1460569"/>
              <a:ext cx="247458" cy="183489"/>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 ang="0">
                  <a:pos x="45" y="25"/>
                </a:cxn>
                <a:cxn ang="0">
                  <a:pos x="33" y="13"/>
                </a:cxn>
                <a:cxn ang="0">
                  <a:pos x="32" y="12"/>
                </a:cxn>
                <a:cxn ang="0">
                  <a:pos x="31" y="13"/>
                </a:cxn>
                <a:cxn ang="0">
                  <a:pos x="18" y="25"/>
                </a:cxn>
                <a:cxn ang="0">
                  <a:pos x="18" y="26"/>
                </a:cxn>
                <a:cxn ang="0">
                  <a:pos x="19" y="27"/>
                </a:cxn>
                <a:cxn ang="0">
                  <a:pos x="27" y="27"/>
                </a:cxn>
                <a:cxn ang="0">
                  <a:pos x="27" y="40"/>
                </a:cxn>
                <a:cxn ang="0">
                  <a:pos x="28" y="41"/>
                </a:cxn>
                <a:cxn ang="0">
                  <a:pos x="35" y="41"/>
                </a:cxn>
                <a:cxn ang="0">
                  <a:pos x="36" y="40"/>
                </a:cxn>
                <a:cxn ang="0">
                  <a:pos x="36" y="27"/>
                </a:cxn>
                <a:cxn ang="0">
                  <a:pos x="44" y="27"/>
                </a:cxn>
                <a:cxn ang="0">
                  <a:pos x="45" y="26"/>
                </a:cxn>
                <a:cxn ang="0">
                  <a:pos x="45" y="2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52" name="Group 51"/>
          <p:cNvGrpSpPr/>
          <p:nvPr/>
        </p:nvGrpSpPr>
        <p:grpSpPr>
          <a:xfrm>
            <a:off x="7700237" y="3343533"/>
            <a:ext cx="657827" cy="638993"/>
            <a:chOff x="5775178" y="2507649"/>
            <a:chExt cx="493370" cy="479245"/>
          </a:xfrm>
        </p:grpSpPr>
        <p:sp>
          <p:nvSpPr>
            <p:cNvPr id="29" name="Oval 28"/>
            <p:cNvSpPr/>
            <p:nvPr/>
          </p:nvSpPr>
          <p:spPr>
            <a:xfrm>
              <a:off x="5775178" y="2507649"/>
              <a:ext cx="493370" cy="4792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bg1"/>
                </a:solidFill>
                <a:cs typeface="+mn-ea"/>
                <a:sym typeface="+mn-lt"/>
              </a:endParaRPr>
            </a:p>
          </p:txBody>
        </p:sp>
        <p:sp>
          <p:nvSpPr>
            <p:cNvPr id="51" name="Freeform 37"/>
            <p:cNvSpPr>
              <a:spLocks noEditPoints="1"/>
            </p:cNvSpPr>
            <p:nvPr/>
          </p:nvSpPr>
          <p:spPr bwMode="auto">
            <a:xfrm>
              <a:off x="5914071" y="2630424"/>
              <a:ext cx="233363" cy="203200"/>
            </a:xfrm>
            <a:custGeom>
              <a:avLst/>
              <a:gdLst/>
              <a:ahLst/>
              <a:cxnLst>
                <a:cxn ang="0">
                  <a:pos x="68" y="18"/>
                </a:cxn>
                <a:cxn ang="0">
                  <a:pos x="68" y="50"/>
                </a:cxn>
                <a:cxn ang="0">
                  <a:pos x="59" y="59"/>
                </a:cxn>
                <a:cxn ang="0">
                  <a:pos x="9" y="59"/>
                </a:cxn>
                <a:cxn ang="0">
                  <a:pos x="0" y="50"/>
                </a:cxn>
                <a:cxn ang="0">
                  <a:pos x="0" y="18"/>
                </a:cxn>
                <a:cxn ang="0">
                  <a:pos x="9" y="9"/>
                </a:cxn>
                <a:cxn ang="0">
                  <a:pos x="17" y="9"/>
                </a:cxn>
                <a:cxn ang="0">
                  <a:pos x="19" y="4"/>
                </a:cxn>
                <a:cxn ang="0">
                  <a:pos x="25" y="0"/>
                </a:cxn>
                <a:cxn ang="0">
                  <a:pos x="43" y="0"/>
                </a:cxn>
                <a:cxn ang="0">
                  <a:pos x="49" y="4"/>
                </a:cxn>
                <a:cxn ang="0">
                  <a:pos x="51" y="9"/>
                </a:cxn>
                <a:cxn ang="0">
                  <a:pos x="59" y="9"/>
                </a:cxn>
                <a:cxn ang="0">
                  <a:pos x="68" y="18"/>
                </a:cxn>
                <a:cxn ang="0">
                  <a:pos x="50" y="34"/>
                </a:cxn>
                <a:cxn ang="0">
                  <a:pos x="34" y="18"/>
                </a:cxn>
                <a:cxn ang="0">
                  <a:pos x="18" y="34"/>
                </a:cxn>
                <a:cxn ang="0">
                  <a:pos x="34" y="50"/>
                </a:cxn>
                <a:cxn ang="0">
                  <a:pos x="50" y="34"/>
                </a:cxn>
                <a:cxn ang="0">
                  <a:pos x="44" y="34"/>
                </a:cxn>
                <a:cxn ang="0">
                  <a:pos x="34" y="44"/>
                </a:cxn>
                <a:cxn ang="0">
                  <a:pos x="24" y="34"/>
                </a:cxn>
                <a:cxn ang="0">
                  <a:pos x="34" y="24"/>
                </a:cxn>
                <a:cxn ang="0">
                  <a:pos x="44" y="34"/>
                </a:cxn>
              </a:cxnLst>
              <a:rect l="0" t="0" r="r" b="b"/>
              <a:pathLst>
                <a:path w="68" h="59">
                  <a:moveTo>
                    <a:pt x="68" y="18"/>
                  </a:moveTo>
                  <a:cubicBezTo>
                    <a:pt x="68" y="50"/>
                    <a:pt x="68" y="50"/>
                    <a:pt x="68" y="50"/>
                  </a:cubicBezTo>
                  <a:cubicBezTo>
                    <a:pt x="68" y="55"/>
                    <a:pt x="64" y="59"/>
                    <a:pt x="59" y="59"/>
                  </a:cubicBezTo>
                  <a:cubicBezTo>
                    <a:pt x="9" y="59"/>
                    <a:pt x="9" y="59"/>
                    <a:pt x="9" y="59"/>
                  </a:cubicBezTo>
                  <a:cubicBezTo>
                    <a:pt x="4" y="59"/>
                    <a:pt x="0" y="55"/>
                    <a:pt x="0" y="50"/>
                  </a:cubicBezTo>
                  <a:cubicBezTo>
                    <a:pt x="0" y="18"/>
                    <a:pt x="0" y="18"/>
                    <a:pt x="0" y="18"/>
                  </a:cubicBezTo>
                  <a:cubicBezTo>
                    <a:pt x="0" y="13"/>
                    <a:pt x="4" y="9"/>
                    <a:pt x="9" y="9"/>
                  </a:cubicBezTo>
                  <a:cubicBezTo>
                    <a:pt x="17" y="9"/>
                    <a:pt x="17" y="9"/>
                    <a:pt x="17" y="9"/>
                  </a:cubicBezTo>
                  <a:cubicBezTo>
                    <a:pt x="19" y="4"/>
                    <a:pt x="19" y="4"/>
                    <a:pt x="19" y="4"/>
                  </a:cubicBezTo>
                  <a:cubicBezTo>
                    <a:pt x="20" y="2"/>
                    <a:pt x="22" y="0"/>
                    <a:pt x="25" y="0"/>
                  </a:cubicBezTo>
                  <a:cubicBezTo>
                    <a:pt x="43" y="0"/>
                    <a:pt x="43" y="0"/>
                    <a:pt x="43" y="0"/>
                  </a:cubicBezTo>
                  <a:cubicBezTo>
                    <a:pt x="46" y="0"/>
                    <a:pt x="48" y="2"/>
                    <a:pt x="49" y="4"/>
                  </a:cubicBezTo>
                  <a:cubicBezTo>
                    <a:pt x="51" y="9"/>
                    <a:pt x="51" y="9"/>
                    <a:pt x="51" y="9"/>
                  </a:cubicBezTo>
                  <a:cubicBezTo>
                    <a:pt x="59" y="9"/>
                    <a:pt x="59" y="9"/>
                    <a:pt x="59" y="9"/>
                  </a:cubicBezTo>
                  <a:cubicBezTo>
                    <a:pt x="64" y="9"/>
                    <a:pt x="68" y="13"/>
                    <a:pt x="68" y="18"/>
                  </a:cubicBezTo>
                  <a:close/>
                  <a:moveTo>
                    <a:pt x="50" y="34"/>
                  </a:moveTo>
                  <a:cubicBezTo>
                    <a:pt x="50" y="25"/>
                    <a:pt x="43" y="18"/>
                    <a:pt x="34" y="18"/>
                  </a:cubicBezTo>
                  <a:cubicBezTo>
                    <a:pt x="25" y="18"/>
                    <a:pt x="18" y="25"/>
                    <a:pt x="18" y="34"/>
                  </a:cubicBezTo>
                  <a:cubicBezTo>
                    <a:pt x="18" y="43"/>
                    <a:pt x="25" y="50"/>
                    <a:pt x="34" y="50"/>
                  </a:cubicBezTo>
                  <a:cubicBezTo>
                    <a:pt x="43" y="50"/>
                    <a:pt x="50" y="43"/>
                    <a:pt x="50" y="34"/>
                  </a:cubicBezTo>
                  <a:close/>
                  <a:moveTo>
                    <a:pt x="44" y="34"/>
                  </a:moveTo>
                  <a:cubicBezTo>
                    <a:pt x="44" y="40"/>
                    <a:pt x="40" y="44"/>
                    <a:pt x="34" y="44"/>
                  </a:cubicBezTo>
                  <a:cubicBezTo>
                    <a:pt x="28" y="44"/>
                    <a:pt x="24" y="40"/>
                    <a:pt x="24" y="34"/>
                  </a:cubicBezTo>
                  <a:cubicBezTo>
                    <a:pt x="24" y="28"/>
                    <a:pt x="28" y="24"/>
                    <a:pt x="34" y="24"/>
                  </a:cubicBezTo>
                  <a:cubicBezTo>
                    <a:pt x="40" y="24"/>
                    <a:pt x="44" y="28"/>
                    <a:pt x="44" y="34"/>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Tree>
    <p:extLst>
      <p:ext uri="{BB962C8B-B14F-4D97-AF65-F5344CB8AC3E}">
        <p14:creationId xmlns:p14="http://schemas.microsoft.com/office/powerpoint/2010/main" val="2964124354"/>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childTnLst>
                          </p:cTn>
                        </p:par>
                        <p:par>
                          <p:cTn id="15" fill="hold">
                            <p:stCondLst>
                              <p:cond delay="1000"/>
                            </p:stCondLst>
                            <p:childTnLst>
                              <p:par>
                                <p:cTn id="16" presetID="18" presetClass="entr" presetSubtype="9"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strips(upLeft)">
                                      <p:cBhvr>
                                        <p:cTn id="18" dur="500"/>
                                        <p:tgtEl>
                                          <p:spTgt spid="34"/>
                                        </p:tgtEl>
                                      </p:cBhvr>
                                    </p:animEffect>
                                  </p:childTnLst>
                                </p:cTn>
                              </p:par>
                            </p:childTnLst>
                          </p:cTn>
                        </p:par>
                        <p:par>
                          <p:cTn id="19" fill="hold">
                            <p:stCondLst>
                              <p:cond delay="15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0-#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accel="50000" decel="5000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0-#ppt_w/2"/>
                                          </p:val>
                                        </p:tav>
                                        <p:tav tm="100000">
                                          <p:val>
                                            <p:strVal val="#ppt_x"/>
                                          </p:val>
                                        </p:tav>
                                      </p:tavLst>
                                    </p:anim>
                                    <p:anim calcmode="lin" valueType="num">
                                      <p:cBhvr additive="base">
                                        <p:cTn id="28" dur="500" fill="hold"/>
                                        <p:tgtEl>
                                          <p:spTgt spid="3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4" accel="50000" decel="50000"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53" presetClass="entr" presetSubtype="0"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p:cTn id="37" dur="500" fill="hold"/>
                                        <p:tgtEl>
                                          <p:spTgt spid="48"/>
                                        </p:tgtEl>
                                        <p:attrNameLst>
                                          <p:attrName>ppt_w</p:attrName>
                                        </p:attrNameLst>
                                      </p:cBhvr>
                                      <p:tavLst>
                                        <p:tav tm="0">
                                          <p:val>
                                            <p:fltVal val="0"/>
                                          </p:val>
                                        </p:tav>
                                        <p:tav tm="100000">
                                          <p:val>
                                            <p:strVal val="#ppt_w"/>
                                          </p:val>
                                        </p:tav>
                                      </p:tavLst>
                                    </p:anim>
                                    <p:anim calcmode="lin" valueType="num">
                                      <p:cBhvr>
                                        <p:cTn id="38" dur="500" fill="hold"/>
                                        <p:tgtEl>
                                          <p:spTgt spid="48"/>
                                        </p:tgtEl>
                                        <p:attrNameLst>
                                          <p:attrName>ppt_h</p:attrName>
                                        </p:attrNameLst>
                                      </p:cBhvr>
                                      <p:tavLst>
                                        <p:tav tm="0">
                                          <p:val>
                                            <p:fltVal val="0"/>
                                          </p:val>
                                        </p:tav>
                                        <p:tav tm="100000">
                                          <p:val>
                                            <p:strVal val="#ppt_h"/>
                                          </p:val>
                                        </p:tav>
                                      </p:tavLst>
                                    </p:anim>
                                    <p:animEffect transition="in" filter="fade">
                                      <p:cBhvr>
                                        <p:cTn id="39" dur="500"/>
                                        <p:tgtEl>
                                          <p:spTgt spid="48"/>
                                        </p:tgtEl>
                                      </p:cBhvr>
                                    </p:animEffect>
                                  </p:childTnLst>
                                </p:cTn>
                              </p:par>
                            </p:childTnLst>
                          </p:cTn>
                        </p:par>
                        <p:par>
                          <p:cTn id="40" fill="hold">
                            <p:stCondLst>
                              <p:cond delay="3500"/>
                            </p:stCondLst>
                            <p:childTnLst>
                              <p:par>
                                <p:cTn id="41" presetID="18" presetClass="entr" presetSubtype="9"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strips(upLeft)">
                                      <p:cBhvr>
                                        <p:cTn id="43" dur="500"/>
                                        <p:tgtEl>
                                          <p:spTgt spid="43"/>
                                        </p:tgtEl>
                                      </p:cBhvr>
                                    </p:animEffect>
                                  </p:childTnLst>
                                </p:cTn>
                              </p:par>
                            </p:childTnLst>
                          </p:cTn>
                        </p:par>
                        <p:par>
                          <p:cTn id="44" fill="hold">
                            <p:stCondLst>
                              <p:cond delay="4000"/>
                            </p:stCondLst>
                            <p:childTnLst>
                              <p:par>
                                <p:cTn id="45" presetID="2" presetClass="entr" presetSubtype="8" accel="50000" decel="50000"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accel="50000" decel="50000"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0-#ppt_w/2"/>
                                          </p:val>
                                        </p:tav>
                                        <p:tav tm="100000">
                                          <p:val>
                                            <p:strVal val="#ppt_x"/>
                                          </p:val>
                                        </p:tav>
                                      </p:tavLst>
                                    </p:anim>
                                    <p:anim calcmode="lin" valueType="num">
                                      <p:cBhvr additive="base">
                                        <p:cTn id="53" dur="500" fill="hold"/>
                                        <p:tgtEl>
                                          <p:spTgt spid="44"/>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4" accel="50000" decel="50000" fill="hold" nodeType="after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53" presetClass="entr" presetSubtype="0" fill="hold" nodeType="afterEffect">
                                  <p:stCondLst>
                                    <p:cond delay="0"/>
                                  </p:stCondLst>
                                  <p:childTnLst>
                                    <p:set>
                                      <p:cBhvr>
                                        <p:cTn id="61" dur="1" fill="hold">
                                          <p:stCondLst>
                                            <p:cond delay="0"/>
                                          </p:stCondLst>
                                        </p:cTn>
                                        <p:tgtEl>
                                          <p:spTgt spid="50"/>
                                        </p:tgtEl>
                                        <p:attrNameLst>
                                          <p:attrName>style.visibility</p:attrName>
                                        </p:attrNameLst>
                                      </p:cBhvr>
                                      <p:to>
                                        <p:strVal val="visible"/>
                                      </p:to>
                                    </p:set>
                                    <p:anim calcmode="lin" valueType="num">
                                      <p:cBhvr>
                                        <p:cTn id="62" dur="500" fill="hold"/>
                                        <p:tgtEl>
                                          <p:spTgt spid="50"/>
                                        </p:tgtEl>
                                        <p:attrNameLst>
                                          <p:attrName>ppt_w</p:attrName>
                                        </p:attrNameLst>
                                      </p:cBhvr>
                                      <p:tavLst>
                                        <p:tav tm="0">
                                          <p:val>
                                            <p:fltVal val="0"/>
                                          </p:val>
                                        </p:tav>
                                        <p:tav tm="100000">
                                          <p:val>
                                            <p:strVal val="#ppt_w"/>
                                          </p:val>
                                        </p:tav>
                                      </p:tavLst>
                                    </p:anim>
                                    <p:anim calcmode="lin" valueType="num">
                                      <p:cBhvr>
                                        <p:cTn id="63" dur="500" fill="hold"/>
                                        <p:tgtEl>
                                          <p:spTgt spid="50"/>
                                        </p:tgtEl>
                                        <p:attrNameLst>
                                          <p:attrName>ppt_h</p:attrName>
                                        </p:attrNameLst>
                                      </p:cBhvr>
                                      <p:tavLst>
                                        <p:tav tm="0">
                                          <p:val>
                                            <p:fltVal val="0"/>
                                          </p:val>
                                        </p:tav>
                                        <p:tav tm="100000">
                                          <p:val>
                                            <p:strVal val="#ppt_h"/>
                                          </p:val>
                                        </p:tav>
                                      </p:tavLst>
                                    </p:anim>
                                    <p:animEffect transition="in" filter="fade">
                                      <p:cBhvr>
                                        <p:cTn id="64" dur="500"/>
                                        <p:tgtEl>
                                          <p:spTgt spid="50"/>
                                        </p:tgtEl>
                                      </p:cBhvr>
                                    </p:animEffect>
                                  </p:childTnLst>
                                </p:cTn>
                              </p:par>
                            </p:childTnLst>
                          </p:cTn>
                        </p:par>
                        <p:par>
                          <p:cTn id="65" fill="hold">
                            <p:stCondLst>
                              <p:cond delay="6000"/>
                            </p:stCondLst>
                            <p:childTnLst>
                              <p:par>
                                <p:cTn id="66" presetID="18" presetClass="entr" presetSubtype="3" fill="hold"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strips(upRight)">
                                      <p:cBhvr>
                                        <p:cTn id="68" dur="500"/>
                                        <p:tgtEl>
                                          <p:spTgt spid="63"/>
                                        </p:tgtEl>
                                      </p:cBhvr>
                                    </p:animEffect>
                                  </p:childTnLst>
                                </p:cTn>
                              </p:par>
                            </p:childTnLst>
                          </p:cTn>
                        </p:par>
                        <p:par>
                          <p:cTn id="69" fill="hold">
                            <p:stCondLst>
                              <p:cond delay="6500"/>
                            </p:stCondLst>
                            <p:childTnLst>
                              <p:par>
                                <p:cTn id="70" presetID="2" presetClass="entr" presetSubtype="2" accel="50000" decel="50000" fill="hold" grpId="0" nodeType="after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1+#ppt_w/2"/>
                                          </p:val>
                                        </p:tav>
                                        <p:tav tm="100000">
                                          <p:val>
                                            <p:strVal val="#ppt_x"/>
                                          </p:val>
                                        </p:tav>
                                      </p:tavLst>
                                    </p:anim>
                                    <p:anim calcmode="lin" valueType="num">
                                      <p:cBhvr additive="base">
                                        <p:cTn id="73" dur="500" fill="hold"/>
                                        <p:tgtEl>
                                          <p:spTgt spid="59"/>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2" accel="50000" decel="50000" fill="hold" nodeType="afterEffect">
                                  <p:stCondLst>
                                    <p:cond delay="0"/>
                                  </p:stCondLst>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500" fill="hold"/>
                                        <p:tgtEl>
                                          <p:spTgt spid="58"/>
                                        </p:tgtEl>
                                        <p:attrNameLst>
                                          <p:attrName>ppt_x</p:attrName>
                                        </p:attrNameLst>
                                      </p:cBhvr>
                                      <p:tavLst>
                                        <p:tav tm="0">
                                          <p:val>
                                            <p:strVal val="1+#ppt_w/2"/>
                                          </p:val>
                                        </p:tav>
                                        <p:tav tm="100000">
                                          <p:val>
                                            <p:strVal val="#ppt_x"/>
                                          </p:val>
                                        </p:tav>
                                      </p:tavLst>
                                    </p:anim>
                                    <p:anim calcmode="lin" valueType="num">
                                      <p:cBhvr additive="base">
                                        <p:cTn id="78" dur="500" fill="hold"/>
                                        <p:tgtEl>
                                          <p:spTgt spid="58"/>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4" accel="50000" decel="50000" fill="hold" nodeType="after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ppt_x"/>
                                          </p:val>
                                        </p:tav>
                                        <p:tav tm="100000">
                                          <p:val>
                                            <p:strVal val="#ppt_x"/>
                                          </p:val>
                                        </p:tav>
                                      </p:tavLst>
                                    </p:anim>
                                    <p:anim calcmode="lin" valueType="num">
                                      <p:cBhvr additive="base">
                                        <p:cTn id="83" dur="500" fill="hold"/>
                                        <p:tgtEl>
                                          <p:spTgt spid="33"/>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53" presetClass="entr" presetSubtype="0"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p:cTn id="87" dur="500" fill="hold"/>
                                        <p:tgtEl>
                                          <p:spTgt spid="52"/>
                                        </p:tgtEl>
                                        <p:attrNameLst>
                                          <p:attrName>ppt_w</p:attrName>
                                        </p:attrNameLst>
                                      </p:cBhvr>
                                      <p:tavLst>
                                        <p:tav tm="0">
                                          <p:val>
                                            <p:fltVal val="0"/>
                                          </p:val>
                                        </p:tav>
                                        <p:tav tm="100000">
                                          <p:val>
                                            <p:strVal val="#ppt_w"/>
                                          </p:val>
                                        </p:tav>
                                      </p:tavLst>
                                    </p:anim>
                                    <p:anim calcmode="lin" valueType="num">
                                      <p:cBhvr>
                                        <p:cTn id="88" dur="500" fill="hold"/>
                                        <p:tgtEl>
                                          <p:spTgt spid="52"/>
                                        </p:tgtEl>
                                        <p:attrNameLst>
                                          <p:attrName>ppt_h</p:attrName>
                                        </p:attrNameLst>
                                      </p:cBhvr>
                                      <p:tavLst>
                                        <p:tav tm="0">
                                          <p:val>
                                            <p:fltVal val="0"/>
                                          </p:val>
                                        </p:tav>
                                        <p:tav tm="100000">
                                          <p:val>
                                            <p:strVal val="#ppt_h"/>
                                          </p:val>
                                        </p:tav>
                                      </p:tavLst>
                                    </p:anim>
                                    <p:animEffect transition="in" filter="fade">
                                      <p:cBhvr>
                                        <p:cTn id="89" dur="500"/>
                                        <p:tgtEl>
                                          <p:spTgt spid="52"/>
                                        </p:tgtEl>
                                      </p:cBhvr>
                                    </p:animEffect>
                                  </p:childTnLst>
                                </p:cTn>
                              </p:par>
                            </p:childTnLst>
                          </p:cTn>
                        </p:par>
                        <p:par>
                          <p:cTn id="90" fill="hold">
                            <p:stCondLst>
                              <p:cond delay="8500"/>
                            </p:stCondLst>
                            <p:childTnLst>
                              <p:par>
                                <p:cTn id="91" presetID="18" presetClass="entr" presetSubtype="6" fill="hold" nodeType="after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strips(downRight)">
                                      <p:cBhvr>
                                        <p:cTn id="93" dur="500"/>
                                        <p:tgtEl>
                                          <p:spTgt spid="40"/>
                                        </p:tgtEl>
                                      </p:cBhvr>
                                    </p:animEffect>
                                  </p:childTnLst>
                                </p:cTn>
                              </p:par>
                            </p:childTnLst>
                          </p:cTn>
                        </p:par>
                        <p:par>
                          <p:cTn id="94" fill="hold">
                            <p:stCondLst>
                              <p:cond delay="9000"/>
                            </p:stCondLst>
                            <p:childTnLst>
                              <p:par>
                                <p:cTn id="95" presetID="2" presetClass="entr" presetSubtype="2" accel="50000" decel="50000" fill="hold" grpId="0" nodeType="after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additive="base">
                                        <p:cTn id="97" dur="500" fill="hold"/>
                                        <p:tgtEl>
                                          <p:spTgt spid="42"/>
                                        </p:tgtEl>
                                        <p:attrNameLst>
                                          <p:attrName>ppt_x</p:attrName>
                                        </p:attrNameLst>
                                      </p:cBhvr>
                                      <p:tavLst>
                                        <p:tav tm="0">
                                          <p:val>
                                            <p:strVal val="1+#ppt_w/2"/>
                                          </p:val>
                                        </p:tav>
                                        <p:tav tm="100000">
                                          <p:val>
                                            <p:strVal val="#ppt_x"/>
                                          </p:val>
                                        </p:tav>
                                      </p:tavLst>
                                    </p:anim>
                                    <p:anim calcmode="lin" valueType="num">
                                      <p:cBhvr additive="base">
                                        <p:cTn id="98" dur="500" fill="hold"/>
                                        <p:tgtEl>
                                          <p:spTgt spid="42"/>
                                        </p:tgtEl>
                                        <p:attrNameLst>
                                          <p:attrName>ppt_y</p:attrName>
                                        </p:attrNameLst>
                                      </p:cBhvr>
                                      <p:tavLst>
                                        <p:tav tm="0">
                                          <p:val>
                                            <p:strVal val="#ppt_y"/>
                                          </p:val>
                                        </p:tav>
                                        <p:tav tm="100000">
                                          <p:val>
                                            <p:strVal val="#ppt_y"/>
                                          </p:val>
                                        </p:tav>
                                      </p:tavLst>
                                    </p:anim>
                                  </p:childTnLst>
                                </p:cTn>
                              </p:par>
                            </p:childTnLst>
                          </p:cTn>
                        </p:par>
                        <p:par>
                          <p:cTn id="99" fill="hold">
                            <p:stCondLst>
                              <p:cond delay="9500"/>
                            </p:stCondLst>
                            <p:childTnLst>
                              <p:par>
                                <p:cTn id="100" presetID="2" presetClass="entr" presetSubtype="2" accel="50000" decel="50000" fill="hold" nodeType="afterEffect">
                                  <p:stCondLst>
                                    <p:cond delay="0"/>
                                  </p:stCondLst>
                                  <p:childTnLst>
                                    <p:set>
                                      <p:cBhvr>
                                        <p:cTn id="101" dur="1" fill="hold">
                                          <p:stCondLst>
                                            <p:cond delay="0"/>
                                          </p:stCondLst>
                                        </p:cTn>
                                        <p:tgtEl>
                                          <p:spTgt spid="41"/>
                                        </p:tgtEl>
                                        <p:attrNameLst>
                                          <p:attrName>style.visibility</p:attrName>
                                        </p:attrNameLst>
                                      </p:cBhvr>
                                      <p:to>
                                        <p:strVal val="visible"/>
                                      </p:to>
                                    </p:set>
                                    <p:anim calcmode="lin" valueType="num">
                                      <p:cBhvr additive="base">
                                        <p:cTn id="102" dur="500" fill="hold"/>
                                        <p:tgtEl>
                                          <p:spTgt spid="41"/>
                                        </p:tgtEl>
                                        <p:attrNameLst>
                                          <p:attrName>ppt_x</p:attrName>
                                        </p:attrNameLst>
                                      </p:cBhvr>
                                      <p:tavLst>
                                        <p:tav tm="0">
                                          <p:val>
                                            <p:strVal val="1+#ppt_w/2"/>
                                          </p:val>
                                        </p:tav>
                                        <p:tav tm="100000">
                                          <p:val>
                                            <p:strVal val="#ppt_x"/>
                                          </p:val>
                                        </p:tav>
                                      </p:tavLst>
                                    </p:anim>
                                    <p:anim calcmode="lin" valueType="num">
                                      <p:cBhvr additive="base">
                                        <p:cTn id="103"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45"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1"/>
          <p:cNvGrpSpPr/>
          <p:nvPr/>
        </p:nvGrpSpPr>
        <p:grpSpPr>
          <a:xfrm>
            <a:off x="-156754" y="-33564"/>
            <a:ext cx="9267191" cy="6891565"/>
            <a:chOff x="0" y="0"/>
            <a:chExt cx="9267190" cy="6891563"/>
          </a:xfrm>
        </p:grpSpPr>
        <p:sp>
          <p:nvSpPr>
            <p:cNvPr id="3" name="Shape 118"/>
            <p:cNvSpPr/>
            <p:nvPr/>
          </p:nvSpPr>
          <p:spPr>
            <a:xfrm>
              <a:off x="123190" y="-1"/>
              <a:ext cx="9144001" cy="3193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7131" y="21600"/>
                  </a:lnTo>
                  <a:lnTo>
                    <a:pt x="0" y="18065"/>
                  </a:lnTo>
                  <a:lnTo>
                    <a:pt x="0" y="0"/>
                  </a:lnTo>
                  <a:close/>
                </a:path>
              </a:pathLst>
            </a:custGeom>
            <a:blipFill rotWithShape="1">
              <a:blip r:embed="rId3"/>
              <a:srcRect/>
              <a:stretch>
                <a:fillRect/>
              </a:stretch>
            </a:blipFill>
            <a:ln w="508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endParaRPr>
                <a:cs typeface="+mn-ea"/>
                <a:sym typeface="+mn-lt"/>
              </a:endParaRPr>
            </a:p>
          </p:txBody>
        </p:sp>
        <p:sp>
          <p:nvSpPr>
            <p:cNvPr id="4" name="Shape 119"/>
            <p:cNvSpPr/>
            <p:nvPr/>
          </p:nvSpPr>
          <p:spPr>
            <a:xfrm rot="5400000">
              <a:off x="466723" y="2191566"/>
              <a:ext cx="2155374" cy="3088821"/>
            </a:xfrm>
            <a:custGeom>
              <a:avLst/>
              <a:gdLst/>
              <a:ahLst/>
              <a:cxnLst>
                <a:cxn ang="0">
                  <a:pos x="wd2" y="hd2"/>
                </a:cxn>
                <a:cxn ang="5400000">
                  <a:pos x="wd2" y="hd2"/>
                </a:cxn>
                <a:cxn ang="10800000">
                  <a:pos x="wd2" y="hd2"/>
                </a:cxn>
                <a:cxn ang="16200000">
                  <a:pos x="wd2" y="hd2"/>
                </a:cxn>
              </a:cxnLst>
              <a:rect l="0" t="0" r="r" b="b"/>
              <a:pathLst>
                <a:path w="21600" h="21600" extrusionOk="0">
                  <a:moveTo>
                    <a:pt x="0" y="21467"/>
                  </a:moveTo>
                  <a:lnTo>
                    <a:pt x="5582" y="0"/>
                  </a:lnTo>
                  <a:lnTo>
                    <a:pt x="21600" y="21600"/>
                  </a:lnTo>
                  <a:lnTo>
                    <a:pt x="0" y="21467"/>
                  </a:lnTo>
                  <a:close/>
                </a:path>
              </a:pathLst>
            </a:custGeom>
            <a:solidFill>
              <a:schemeClr val="accent2">
                <a:lumMod val="75000"/>
              </a:schemeClr>
            </a:solidFill>
            <a:ln w="508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endParaRPr>
                <a:cs typeface="+mn-ea"/>
                <a:sym typeface="+mn-lt"/>
              </a:endParaRPr>
            </a:p>
          </p:txBody>
        </p:sp>
        <p:sp>
          <p:nvSpPr>
            <p:cNvPr id="5" name="Shape 120"/>
            <p:cNvSpPr/>
            <p:nvPr/>
          </p:nvSpPr>
          <p:spPr>
            <a:xfrm>
              <a:off x="156754" y="2319563"/>
              <a:ext cx="4883151" cy="4572001"/>
            </a:xfrm>
            <a:custGeom>
              <a:avLst/>
              <a:gdLst/>
              <a:ahLst/>
              <a:cxnLst>
                <a:cxn ang="0">
                  <a:pos x="wd2" y="hd2"/>
                </a:cxn>
                <a:cxn ang="5400000">
                  <a:pos x="wd2" y="hd2"/>
                </a:cxn>
                <a:cxn ang="10800000">
                  <a:pos x="wd2" y="hd2"/>
                </a:cxn>
                <a:cxn ang="16200000">
                  <a:pos x="wd2" y="hd2"/>
                </a:cxn>
              </a:cxnLst>
              <a:rect l="0" t="0" r="r" b="b"/>
              <a:pathLst>
                <a:path w="21600" h="21600" extrusionOk="0">
                  <a:moveTo>
                    <a:pt x="0" y="12060"/>
                  </a:moveTo>
                  <a:lnTo>
                    <a:pt x="21600" y="0"/>
                  </a:lnTo>
                  <a:lnTo>
                    <a:pt x="14072" y="21600"/>
                  </a:lnTo>
                  <a:lnTo>
                    <a:pt x="0" y="21600"/>
                  </a:lnTo>
                  <a:lnTo>
                    <a:pt x="0" y="12060"/>
                  </a:lnTo>
                  <a:close/>
                </a:path>
              </a:pathLst>
            </a:custGeom>
            <a:gradFill flip="none" rotWithShape="1">
              <a:gsLst>
                <a:gs pos="48000">
                  <a:srgbClr val="D9D9D9"/>
                </a:gs>
                <a:gs pos="100000">
                  <a:srgbClr val="F7FAFD"/>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cs typeface="+mn-ea"/>
                <a:sym typeface="+mn-lt"/>
              </a:endParaRPr>
            </a:p>
          </p:txBody>
        </p:sp>
      </p:grpSp>
      <p:sp>
        <p:nvSpPr>
          <p:cNvPr id="6" name="Shape 122"/>
          <p:cNvSpPr/>
          <p:nvPr/>
        </p:nvSpPr>
        <p:spPr>
          <a:xfrm>
            <a:off x="7541255" y="2852345"/>
            <a:ext cx="4320001" cy="36001"/>
          </a:xfrm>
          <a:prstGeom prst="rect">
            <a:avLst/>
          </a:prstGeom>
          <a:solidFill>
            <a:schemeClr val="accent2">
              <a:lumMod val="75000"/>
            </a:schemeClr>
          </a:solidFill>
          <a:ln w="12700">
            <a:miter lim="400000"/>
          </a:ln>
        </p:spPr>
        <p:txBody>
          <a:bodyPr lIns="45719" rIns="45719" anchor="ctr"/>
          <a:lstStyle/>
          <a:p>
            <a:pPr algn="ctr">
              <a:defRPr>
                <a:solidFill>
                  <a:srgbClr val="FFFFFF"/>
                </a:solidFill>
              </a:defRPr>
            </a:pPr>
            <a:endParaRPr>
              <a:cs typeface="+mn-ea"/>
              <a:sym typeface="+mn-lt"/>
            </a:endParaRPr>
          </a:p>
        </p:txBody>
      </p:sp>
      <p:sp>
        <p:nvSpPr>
          <p:cNvPr id="7" name="Shape 123"/>
          <p:cNvSpPr/>
          <p:nvPr/>
        </p:nvSpPr>
        <p:spPr>
          <a:xfrm>
            <a:off x="8093585" y="2122936"/>
            <a:ext cx="2144175" cy="707886"/>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000">
                <a:solidFill>
                  <a:srgbClr val="EB2429"/>
                </a:solidFill>
              </a:defRPr>
            </a:lvl1pPr>
          </a:lstStyle>
          <a:p>
            <a:pPr>
              <a:defRPr sz="1800">
                <a:solidFill>
                  <a:srgbClr val="000000"/>
                </a:solidFill>
              </a:defRPr>
            </a:pPr>
            <a:r>
              <a:rPr lang="zh-CN" altLang="en-US" sz="4000" dirty="0">
                <a:solidFill>
                  <a:schemeClr val="accent2">
                    <a:lumMod val="75000"/>
                  </a:schemeClr>
                </a:solidFill>
                <a:cs typeface="+mn-ea"/>
                <a:sym typeface="+mn-lt"/>
              </a:rPr>
              <a:t>前情提要</a:t>
            </a:r>
            <a:endParaRPr sz="4000" dirty="0">
              <a:solidFill>
                <a:schemeClr val="accent2">
                  <a:lumMod val="75000"/>
                </a:schemeClr>
              </a:solidFill>
              <a:cs typeface="+mn-ea"/>
              <a:sym typeface="+mn-lt"/>
            </a:endParaRPr>
          </a:p>
        </p:txBody>
      </p:sp>
      <p:sp>
        <p:nvSpPr>
          <p:cNvPr id="8" name="Shape 124"/>
          <p:cNvSpPr/>
          <p:nvPr/>
        </p:nvSpPr>
        <p:spPr>
          <a:xfrm>
            <a:off x="4883150" y="3214098"/>
            <a:ext cx="7066784" cy="186512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just">
              <a:lnSpc>
                <a:spcPct val="90000"/>
              </a:lnSpc>
              <a:spcBef>
                <a:spcPts val="1000"/>
              </a:spcBef>
            </a:pPr>
            <a:r>
              <a:rPr lang="en-US" altLang="zh-CN" sz="1600" b="1" dirty="0">
                <a:cs typeface="+mn-ea"/>
                <a:sym typeface="+mn-lt"/>
              </a:rPr>
              <a:t>Lorem Ipsum</a:t>
            </a:r>
            <a:r>
              <a:rPr lang="en-US" altLang="zh-CN" sz="1600" dirty="0">
                <a:cs typeface="+mn-ea"/>
                <a:sym typeface="+mn-lt"/>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altLang="zh-CN" sz="1600" dirty="0" err="1">
                <a:cs typeface="+mn-ea"/>
                <a:sym typeface="+mn-lt"/>
              </a:rPr>
              <a:t>popularised</a:t>
            </a:r>
            <a:r>
              <a:rPr lang="en-US" altLang="zh-CN" sz="1600" dirty="0">
                <a:cs typeface="+mn-ea"/>
                <a:sym typeface="+mn-lt"/>
              </a:rPr>
              <a:t> in the 1960s with the release of </a:t>
            </a:r>
            <a:r>
              <a:rPr lang="en-US" altLang="zh-CN" sz="1600" dirty="0" err="1">
                <a:cs typeface="+mn-ea"/>
                <a:sym typeface="+mn-lt"/>
              </a:rPr>
              <a:t>Letraset</a:t>
            </a:r>
            <a:r>
              <a:rPr lang="en-US" altLang="zh-CN" sz="1600" dirty="0">
                <a:cs typeface="+mn-ea"/>
                <a:sym typeface="+mn-lt"/>
              </a:rPr>
              <a:t> sheets containing Lorem Ipsum passages, and more recently with desktop publishing software like Aldus PageMaker including versions of Lorem Ipsum.</a:t>
            </a:r>
            <a:endParaRPr sz="1600" dirty="0">
              <a:solidFill>
                <a:srgbClr val="262626"/>
              </a:solidFill>
              <a:cs typeface="+mn-ea"/>
              <a:sym typeface="+mn-lt"/>
            </a:endParaRPr>
          </a:p>
        </p:txBody>
      </p:sp>
    </p:spTree>
    <p:extLst>
      <p:ext uri="{BB962C8B-B14F-4D97-AF65-F5344CB8AC3E}">
        <p14:creationId xmlns:p14="http://schemas.microsoft.com/office/powerpoint/2010/main" val="3189285379"/>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250"/>
                                  </p:stCondLst>
                                  <p:iterate>
                                    <p:tmAbs val="0"/>
                                  </p:iterate>
                                  <p:childTnLst>
                                    <p:set>
                                      <p:cBhvr>
                                        <p:cTn id="14" fill="hold"/>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750"/>
                            </p:stCondLst>
                            <p:childTnLst>
                              <p:par>
                                <p:cTn id="17" presetID="22" presetClass="entr" presetSubtype="1" fill="hold" grpId="0" nodeType="afterEffect">
                                  <p:stCondLst>
                                    <p:cond delay="0"/>
                                  </p:stCondLst>
                                  <p:iterate>
                                    <p:tmAbs val="0"/>
                                  </p:iterate>
                                  <p:childTnLst>
                                    <p:set>
                                      <p:cBhvr>
                                        <p:cTn id="18" fill="hold"/>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6" grpId="0" animBg="1" advAuto="0"/>
      <p:bldP spid="7" grpId="0" animBg="1" advAuto="0"/>
      <p:bldP spid="8"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Shape 126"/>
          <p:cNvSpPr/>
          <p:nvPr/>
        </p:nvSpPr>
        <p:spPr>
          <a:xfrm>
            <a:off x="-972458" y="3884386"/>
            <a:ext cx="7518401" cy="16691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83" y="0"/>
                </a:lnTo>
                <a:lnTo>
                  <a:pt x="21600" y="0"/>
                </a:lnTo>
                <a:lnTo>
                  <a:pt x="19817" y="21600"/>
                </a:lnTo>
                <a:close/>
              </a:path>
            </a:pathLst>
          </a:custGeom>
          <a:solidFill>
            <a:schemeClr val="accent2">
              <a:lumMod val="50000"/>
            </a:schemeClr>
          </a:solidFill>
          <a:ln w="12700">
            <a:miter lim="400000"/>
          </a:ln>
          <a:effectLst>
            <a:outerShdw blurRad="25400" dist="38100" dir="2700000" rotWithShape="0">
              <a:srgbClr val="262626">
                <a:alpha val="40000"/>
              </a:srgbClr>
            </a:outerShdw>
          </a:effectLst>
        </p:spPr>
        <p:txBody>
          <a:bodyPr lIns="45719" rIns="45719" anchor="ctr"/>
          <a:lstStyle/>
          <a:p>
            <a:pPr algn="ctr">
              <a:defRPr>
                <a:solidFill>
                  <a:srgbClr val="FFFFFF"/>
                </a:solidFill>
              </a:defRPr>
            </a:pPr>
            <a:endParaRPr>
              <a:cs typeface="+mn-ea"/>
              <a:sym typeface="+mn-lt"/>
            </a:endParaRPr>
          </a:p>
        </p:txBody>
      </p:sp>
      <p:sp>
        <p:nvSpPr>
          <p:cNvPr id="5" name="Shape 127"/>
          <p:cNvSpPr/>
          <p:nvPr/>
        </p:nvSpPr>
        <p:spPr>
          <a:xfrm>
            <a:off x="267589" y="4414716"/>
            <a:ext cx="5385447" cy="83099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800" b="1">
                <a:solidFill>
                  <a:srgbClr val="FFFFFF"/>
                </a:solidFill>
              </a:defRPr>
            </a:lvl1pPr>
          </a:lstStyle>
          <a:p>
            <a:pPr>
              <a:defRPr sz="1800" b="0">
                <a:solidFill>
                  <a:srgbClr val="000000"/>
                </a:solidFill>
              </a:defRPr>
            </a:pPr>
            <a:r>
              <a:rPr lang="en-US" sz="4800" b="1" dirty="0">
                <a:solidFill>
                  <a:srgbClr val="FFFFFF"/>
                </a:solidFill>
                <a:cs typeface="+mn-ea"/>
                <a:sym typeface="+mn-lt"/>
              </a:rPr>
              <a:t>MEETING</a:t>
            </a:r>
            <a:r>
              <a:rPr sz="4800" b="1" dirty="0">
                <a:solidFill>
                  <a:srgbClr val="FFFFFF"/>
                </a:solidFill>
                <a:cs typeface="+mn-ea"/>
                <a:sym typeface="+mn-lt"/>
              </a:rPr>
              <a:t> SECTION</a:t>
            </a:r>
          </a:p>
        </p:txBody>
      </p:sp>
      <p:sp>
        <p:nvSpPr>
          <p:cNvPr id="6" name="Shape 128"/>
          <p:cNvSpPr/>
          <p:nvPr/>
        </p:nvSpPr>
        <p:spPr>
          <a:xfrm>
            <a:off x="381604" y="4193859"/>
            <a:ext cx="847346"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b="1">
                <a:solidFill>
                  <a:srgbClr val="FFFFFF"/>
                </a:solidFill>
              </a:defRPr>
            </a:lvl1pPr>
          </a:lstStyle>
          <a:p>
            <a:pPr>
              <a:defRPr sz="1800" b="0">
                <a:solidFill>
                  <a:srgbClr val="000000"/>
                </a:solidFill>
              </a:defRPr>
            </a:pPr>
            <a:r>
              <a:rPr sz="2400" b="1" dirty="0">
                <a:solidFill>
                  <a:srgbClr val="FFFFFF"/>
                </a:solidFill>
                <a:cs typeface="+mn-ea"/>
                <a:sym typeface="+mn-lt"/>
              </a:rPr>
              <a:t>NEXT</a:t>
            </a:r>
          </a:p>
        </p:txBody>
      </p:sp>
    </p:spTree>
    <p:extLst>
      <p:ext uri="{BB962C8B-B14F-4D97-AF65-F5344CB8AC3E}">
        <p14:creationId xmlns:p14="http://schemas.microsoft.com/office/powerpoint/2010/main" val="2005688269"/>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 calcmode="lin" valueType="num">
                                      <p:cBhvr>
                                        <p:cTn id="13" dur="250" fill="hold"/>
                                        <p:tgtEl>
                                          <p:spTgt spid="6"/>
                                        </p:tgtEl>
                                        <p:attrNameLst>
                                          <p:attrName>style.rotation</p:attrName>
                                        </p:attrNameLst>
                                      </p:cBhvr>
                                      <p:tavLst>
                                        <p:tav tm="0">
                                          <p:val>
                                            <p:fltVal val="360"/>
                                          </p:val>
                                        </p:tav>
                                        <p:tav tm="100000">
                                          <p:val>
                                            <p:fltVal val="0"/>
                                          </p:val>
                                        </p:tav>
                                      </p:tavLst>
                                    </p:anim>
                                    <p:animEffect transition="in" filter="fade">
                                      <p:cBhvr>
                                        <p:cTn id="14" dur="250"/>
                                        <p:tgtEl>
                                          <p:spTgt spid="6"/>
                                        </p:tgtEl>
                                      </p:cBhvr>
                                    </p:animEffect>
                                  </p:childTnLst>
                                </p:cTn>
                              </p:par>
                            </p:childTnLst>
                          </p:cTn>
                        </p:par>
                        <p:par>
                          <p:cTn id="15" fill="hold">
                            <p:stCondLst>
                              <p:cond delay="825"/>
                            </p:stCondLst>
                            <p:childTnLst>
                              <p:par>
                                <p:cTn id="16" presetID="49" presetClass="entr" presetSubtype="0" decel="100000" fill="hold" grpId="0" nodeType="after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250" fill="hold"/>
                                        <p:tgtEl>
                                          <p:spTgt spid="5"/>
                                        </p:tgtEl>
                                        <p:attrNameLst>
                                          <p:attrName>ppt_w</p:attrName>
                                        </p:attrNameLst>
                                      </p:cBhvr>
                                      <p:tavLst>
                                        <p:tav tm="0">
                                          <p:val>
                                            <p:fltVal val="0"/>
                                          </p:val>
                                        </p:tav>
                                        <p:tav tm="100000">
                                          <p:val>
                                            <p:strVal val="#ppt_w"/>
                                          </p:val>
                                        </p:tav>
                                      </p:tavLst>
                                    </p:anim>
                                    <p:anim calcmode="lin" valueType="num">
                                      <p:cBhvr>
                                        <p:cTn id="19" dur="250" fill="hold"/>
                                        <p:tgtEl>
                                          <p:spTgt spid="5"/>
                                        </p:tgtEl>
                                        <p:attrNameLst>
                                          <p:attrName>ppt_h</p:attrName>
                                        </p:attrNameLst>
                                      </p:cBhvr>
                                      <p:tavLst>
                                        <p:tav tm="0">
                                          <p:val>
                                            <p:fltVal val="0"/>
                                          </p:val>
                                        </p:tav>
                                        <p:tav tm="100000">
                                          <p:val>
                                            <p:strVal val="#ppt_h"/>
                                          </p:val>
                                        </p:tav>
                                      </p:tavLst>
                                    </p:anim>
                                    <p:anim calcmode="lin" valueType="num">
                                      <p:cBhvr>
                                        <p:cTn id="20" dur="250" fill="hold"/>
                                        <p:tgtEl>
                                          <p:spTgt spid="5"/>
                                        </p:tgtEl>
                                        <p:attrNameLst>
                                          <p:attrName>style.rotation</p:attrName>
                                        </p:attrNameLst>
                                      </p:cBhvr>
                                      <p:tavLst>
                                        <p:tav tm="0">
                                          <p:val>
                                            <p:fltVal val="360"/>
                                          </p:val>
                                        </p:tav>
                                        <p:tav tm="100000">
                                          <p:val>
                                            <p:fltVal val="0"/>
                                          </p:val>
                                        </p:tav>
                                      </p:tavLst>
                                    </p:anim>
                                    <p:animEffect transition="in" filter="fade">
                                      <p:cBhvr>
                                        <p:cTn id="2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ontent Placeholder 7"/>
          <p:cNvSpPr txBox="1">
            <a:spLocks/>
          </p:cNvSpPr>
          <p:nvPr/>
        </p:nvSpPr>
        <p:spPr bwMode="auto">
          <a:xfrm>
            <a:off x="519113" y="330200"/>
            <a:ext cx="6865937" cy="83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nSpc>
                <a:spcPct val="150000"/>
              </a:lnSpc>
              <a:spcBef>
                <a:spcPct val="20000"/>
              </a:spcBef>
            </a:pPr>
            <a:r>
              <a:rPr lang="zh-CN" altLang="en-US" sz="3600" b="1" dirty="0">
                <a:cs typeface="+mn-ea"/>
                <a:sym typeface="+mn-lt"/>
              </a:rPr>
              <a:t>点击添加标题</a:t>
            </a:r>
            <a:endParaRPr lang="en-US" altLang="zh-CN" sz="3600" b="1" dirty="0">
              <a:solidFill>
                <a:srgbClr val="767171"/>
              </a:solidFill>
              <a:latin typeface="+mn-lt"/>
              <a:cs typeface="+mn-ea"/>
              <a:sym typeface="+mn-lt"/>
            </a:endParaRPr>
          </a:p>
        </p:txBody>
      </p:sp>
      <p:sp>
        <p:nvSpPr>
          <p:cNvPr id="412" name="Title 1"/>
          <p:cNvSpPr txBox="1">
            <a:spLocks/>
          </p:cNvSpPr>
          <p:nvPr/>
        </p:nvSpPr>
        <p:spPr>
          <a:xfrm>
            <a:off x="561975" y="1017588"/>
            <a:ext cx="2890838" cy="363537"/>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fontAlgn="auto">
              <a:spcAft>
                <a:spcPts val="0"/>
              </a:spcAft>
              <a:defRPr/>
            </a:pPr>
            <a:r>
              <a:rPr lang="en-US" sz="1400" dirty="0">
                <a:solidFill>
                  <a:schemeClr val="tx1"/>
                </a:solidFill>
                <a:latin typeface="+mn-lt"/>
                <a:ea typeface="+mn-ea"/>
                <a:cs typeface="+mn-ea"/>
                <a:sym typeface="+mn-lt"/>
              </a:rPr>
              <a:t>Put a relevant subtitle in this line</a:t>
            </a:r>
          </a:p>
        </p:txBody>
      </p:sp>
      <p:grpSp>
        <p:nvGrpSpPr>
          <p:cNvPr id="16" name="Group 15"/>
          <p:cNvGrpSpPr>
            <a:grpSpLocks/>
          </p:cNvGrpSpPr>
          <p:nvPr/>
        </p:nvGrpSpPr>
        <p:grpSpPr bwMode="auto">
          <a:xfrm>
            <a:off x="1039813" y="2327275"/>
            <a:ext cx="2443162" cy="906463"/>
            <a:chOff x="37" y="72"/>
            <a:chExt cx="4105" cy="1524"/>
          </a:xfrm>
        </p:grpSpPr>
        <p:sp>
          <p:nvSpPr>
            <p:cNvPr id="17" name="Rectangle 16"/>
            <p:cNvSpPr>
              <a:spLocks/>
            </p:cNvSpPr>
            <p:nvPr/>
          </p:nvSpPr>
          <p:spPr bwMode="auto">
            <a:xfrm>
              <a:off x="944" y="571"/>
              <a:ext cx="3198"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200" dirty="0">
                  <a:solidFill>
                    <a:schemeClr val="bg1">
                      <a:lumMod val="65000"/>
                    </a:schemeClr>
                  </a:solidFill>
                  <a:cs typeface="+mn-ea"/>
                  <a:sym typeface="+mn-lt"/>
                </a:rPr>
                <a:t>But also leap into electron typesetting, remaining essentially is simply dummy text.</a:t>
              </a:r>
            </a:p>
          </p:txBody>
        </p:sp>
        <p:sp>
          <p:nvSpPr>
            <p:cNvPr id="18" name="Rectangle 17"/>
            <p:cNvSpPr>
              <a:spLocks/>
            </p:cNvSpPr>
            <p:nvPr/>
          </p:nvSpPr>
          <p:spPr bwMode="auto">
            <a:xfrm>
              <a:off x="944" y="72"/>
              <a:ext cx="2947"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80000"/>
                </a:lnSpc>
                <a:spcBef>
                  <a:spcPts val="0"/>
                </a:spcBef>
                <a:spcAft>
                  <a:spcPts val="0"/>
                </a:spcAft>
                <a:defRPr/>
              </a:pPr>
              <a:r>
                <a:rPr lang="en-US" sz="1400" b="1" dirty="0" err="1">
                  <a:solidFill>
                    <a:schemeClr val="tx1">
                      <a:lumMod val="65000"/>
                      <a:lumOff val="35000"/>
                    </a:schemeClr>
                  </a:solidFill>
                  <a:cs typeface="+mn-ea"/>
                  <a:sym typeface="+mn-lt"/>
                </a:rPr>
                <a:t>Lorem</a:t>
              </a:r>
              <a:r>
                <a:rPr lang="en-US" sz="1400" b="1" dirty="0">
                  <a:solidFill>
                    <a:schemeClr val="tx1">
                      <a:lumMod val="65000"/>
                      <a:lumOff val="35000"/>
                    </a:schemeClr>
                  </a:solidFill>
                  <a:cs typeface="+mn-ea"/>
                  <a:sym typeface="+mn-lt"/>
                </a:rPr>
                <a:t> </a:t>
              </a:r>
              <a:r>
                <a:rPr lang="en-US" sz="1400" b="1" dirty="0" err="1">
                  <a:solidFill>
                    <a:schemeClr val="tx1">
                      <a:lumMod val="65000"/>
                      <a:lumOff val="35000"/>
                    </a:schemeClr>
                  </a:solidFill>
                  <a:cs typeface="+mn-ea"/>
                  <a:sym typeface="+mn-lt"/>
                </a:rPr>
                <a:t>Ipsum</a:t>
              </a:r>
              <a:r>
                <a:rPr lang="en-US" sz="1400" b="1" dirty="0">
                  <a:solidFill>
                    <a:schemeClr val="tx1">
                      <a:lumMod val="65000"/>
                      <a:lumOff val="35000"/>
                    </a:schemeClr>
                  </a:solidFill>
                  <a:cs typeface="+mn-ea"/>
                  <a:sym typeface="+mn-lt"/>
                </a:rPr>
                <a:t> is simply</a:t>
              </a:r>
            </a:p>
          </p:txBody>
        </p:sp>
        <p:grpSp>
          <p:nvGrpSpPr>
            <p:cNvPr id="21559" name="Group 18"/>
            <p:cNvGrpSpPr>
              <a:grpSpLocks/>
            </p:cNvGrpSpPr>
            <p:nvPr/>
          </p:nvGrpSpPr>
          <p:grpSpPr bwMode="auto">
            <a:xfrm>
              <a:off x="37" y="117"/>
              <a:ext cx="726" cy="726"/>
              <a:chOff x="37" y="-1"/>
              <a:chExt cx="726" cy="726"/>
            </a:xfrm>
          </p:grpSpPr>
          <p:sp>
            <p:nvSpPr>
              <p:cNvPr id="21560" name="Oval 19"/>
              <p:cNvSpPr>
                <a:spLocks noChangeAspect="1"/>
              </p:cNvSpPr>
              <p:nvPr/>
            </p:nvSpPr>
            <p:spPr bwMode="auto">
              <a:xfrm>
                <a:off x="37" y="-1"/>
                <a:ext cx="726" cy="726"/>
              </a:xfrm>
              <a:prstGeom prst="ellipse">
                <a:avLst/>
              </a:prstGeom>
              <a:solidFill>
                <a:schemeClr val="tx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eaLnBrk="1" hangingPunct="1"/>
                <a:endParaRPr lang="en-US" altLang="zh-CN" sz="1200">
                  <a:solidFill>
                    <a:srgbClr val="A6A6A6"/>
                  </a:solidFill>
                  <a:cs typeface="+mn-ea"/>
                  <a:sym typeface="+mn-lt"/>
                </a:endParaRPr>
              </a:p>
            </p:txBody>
          </p:sp>
          <p:sp>
            <p:nvSpPr>
              <p:cNvPr id="21" name="Rectangle 20"/>
              <p:cNvSpPr>
                <a:spLocks/>
              </p:cNvSpPr>
              <p:nvPr/>
            </p:nvSpPr>
            <p:spPr bwMode="auto">
              <a:xfrm>
                <a:off x="144" y="173"/>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fontAlgn="auto" hangingPunct="1">
                  <a:lnSpc>
                    <a:spcPct val="70000"/>
                  </a:lnSpc>
                  <a:spcBef>
                    <a:spcPts val="0"/>
                  </a:spcBef>
                  <a:spcAft>
                    <a:spcPts val="0"/>
                  </a:spcAft>
                  <a:defRPr/>
                </a:pPr>
                <a:r>
                  <a:rPr lang="en-US" altLang="id-ID" sz="2000" b="1" dirty="0">
                    <a:solidFill>
                      <a:schemeClr val="bg1">
                        <a:lumMod val="95000"/>
                      </a:schemeClr>
                    </a:solidFill>
                    <a:latin typeface="+mn-lt"/>
                    <a:cs typeface="+mn-ea"/>
                    <a:sym typeface="+mn-lt"/>
                  </a:rPr>
                  <a:t>1</a:t>
                </a:r>
              </a:p>
            </p:txBody>
          </p:sp>
        </p:grpSp>
      </p:grpSp>
      <p:grpSp>
        <p:nvGrpSpPr>
          <p:cNvPr id="22" name="Group 15"/>
          <p:cNvGrpSpPr>
            <a:grpSpLocks/>
          </p:cNvGrpSpPr>
          <p:nvPr/>
        </p:nvGrpSpPr>
        <p:grpSpPr bwMode="auto">
          <a:xfrm>
            <a:off x="3622675" y="2327275"/>
            <a:ext cx="2525713" cy="906463"/>
            <a:chOff x="37" y="72"/>
            <a:chExt cx="4243" cy="1524"/>
          </a:xfrm>
        </p:grpSpPr>
        <p:sp>
          <p:nvSpPr>
            <p:cNvPr id="23" name="Rectangle 16"/>
            <p:cNvSpPr>
              <a:spLocks/>
            </p:cNvSpPr>
            <p:nvPr/>
          </p:nvSpPr>
          <p:spPr bwMode="auto">
            <a:xfrm>
              <a:off x="968" y="571"/>
              <a:ext cx="3312"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200" dirty="0">
                  <a:solidFill>
                    <a:schemeClr val="bg1">
                      <a:lumMod val="65000"/>
                    </a:schemeClr>
                  </a:solidFill>
                  <a:cs typeface="+mn-ea"/>
                  <a:sym typeface="+mn-lt"/>
                </a:rPr>
                <a:t>But also leap into electron typesetting, remaining essentially is simply dummy text.</a:t>
              </a:r>
            </a:p>
          </p:txBody>
        </p:sp>
        <p:sp>
          <p:nvSpPr>
            <p:cNvPr id="24" name="Rectangle 17"/>
            <p:cNvSpPr>
              <a:spLocks/>
            </p:cNvSpPr>
            <p:nvPr/>
          </p:nvSpPr>
          <p:spPr bwMode="auto">
            <a:xfrm>
              <a:off x="968" y="72"/>
              <a:ext cx="286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80000"/>
                </a:lnSpc>
                <a:spcBef>
                  <a:spcPts val="0"/>
                </a:spcBef>
                <a:spcAft>
                  <a:spcPts val="0"/>
                </a:spcAft>
                <a:defRPr/>
              </a:pPr>
              <a:r>
                <a:rPr lang="en-US" sz="1400" b="1" dirty="0" err="1">
                  <a:solidFill>
                    <a:schemeClr val="tx1">
                      <a:lumMod val="65000"/>
                      <a:lumOff val="35000"/>
                    </a:schemeClr>
                  </a:solidFill>
                  <a:cs typeface="+mn-ea"/>
                  <a:sym typeface="+mn-lt"/>
                </a:rPr>
                <a:t>Lorem</a:t>
              </a:r>
              <a:r>
                <a:rPr lang="en-US" sz="1400" b="1" dirty="0">
                  <a:solidFill>
                    <a:schemeClr val="tx1">
                      <a:lumMod val="65000"/>
                      <a:lumOff val="35000"/>
                    </a:schemeClr>
                  </a:solidFill>
                  <a:cs typeface="+mn-ea"/>
                  <a:sym typeface="+mn-lt"/>
                </a:rPr>
                <a:t> </a:t>
              </a:r>
              <a:r>
                <a:rPr lang="en-US" sz="1400" b="1" dirty="0" err="1">
                  <a:solidFill>
                    <a:schemeClr val="tx1">
                      <a:lumMod val="65000"/>
                      <a:lumOff val="35000"/>
                    </a:schemeClr>
                  </a:solidFill>
                  <a:cs typeface="+mn-ea"/>
                  <a:sym typeface="+mn-lt"/>
                </a:rPr>
                <a:t>Ipsum</a:t>
              </a:r>
              <a:r>
                <a:rPr lang="en-US" sz="1400" b="1" dirty="0">
                  <a:solidFill>
                    <a:schemeClr val="tx1">
                      <a:lumMod val="65000"/>
                      <a:lumOff val="35000"/>
                    </a:schemeClr>
                  </a:solidFill>
                  <a:cs typeface="+mn-ea"/>
                  <a:sym typeface="+mn-lt"/>
                </a:rPr>
                <a:t> is simply</a:t>
              </a:r>
            </a:p>
          </p:txBody>
        </p:sp>
        <p:grpSp>
          <p:nvGrpSpPr>
            <p:cNvPr id="21554" name="Group 18"/>
            <p:cNvGrpSpPr>
              <a:grpSpLocks/>
            </p:cNvGrpSpPr>
            <p:nvPr/>
          </p:nvGrpSpPr>
          <p:grpSpPr bwMode="auto">
            <a:xfrm>
              <a:off x="37" y="117"/>
              <a:ext cx="725" cy="726"/>
              <a:chOff x="37" y="-1"/>
              <a:chExt cx="725" cy="726"/>
            </a:xfrm>
          </p:grpSpPr>
          <p:sp>
            <p:nvSpPr>
              <p:cNvPr id="21555" name="Oval 19"/>
              <p:cNvSpPr>
                <a:spLocks noChangeAspect="1"/>
              </p:cNvSpPr>
              <p:nvPr/>
            </p:nvSpPr>
            <p:spPr bwMode="auto">
              <a:xfrm>
                <a:off x="37" y="-1"/>
                <a:ext cx="725" cy="726"/>
              </a:xfrm>
              <a:prstGeom prst="ellipse">
                <a:avLst/>
              </a:prstGeom>
              <a:solidFill>
                <a:schemeClr val="accent2"/>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eaLnBrk="1" hangingPunct="1"/>
                <a:endParaRPr lang="en-US" altLang="zh-CN" sz="1200">
                  <a:solidFill>
                    <a:srgbClr val="A6A6A6"/>
                  </a:solidFill>
                  <a:cs typeface="+mn-ea"/>
                  <a:sym typeface="+mn-lt"/>
                </a:endParaRPr>
              </a:p>
            </p:txBody>
          </p:sp>
          <p:sp>
            <p:nvSpPr>
              <p:cNvPr id="21556" name="Rectangle 20"/>
              <p:cNvSpPr>
                <a:spLocks/>
              </p:cNvSpPr>
              <p:nvPr/>
            </p:nvSpPr>
            <p:spPr bwMode="auto">
              <a:xfrm>
                <a:off x="120" y="173"/>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eaLnBrk="1" hangingPunct="1">
                  <a:lnSpc>
                    <a:spcPct val="70000"/>
                  </a:lnSpc>
                </a:pPr>
                <a:r>
                  <a:rPr lang="id-ID" altLang="id-ID" sz="2000" b="1" dirty="0">
                    <a:solidFill>
                      <a:srgbClr val="F2F2F2"/>
                    </a:solidFill>
                    <a:cs typeface="+mn-ea"/>
                    <a:sym typeface="+mn-lt"/>
                  </a:rPr>
                  <a:t>2</a:t>
                </a:r>
                <a:endParaRPr lang="en-US" altLang="id-ID" sz="2000" b="1" dirty="0">
                  <a:solidFill>
                    <a:srgbClr val="A6A6A6"/>
                  </a:solidFill>
                  <a:cs typeface="+mn-ea"/>
                  <a:sym typeface="+mn-lt"/>
                </a:endParaRPr>
              </a:p>
            </p:txBody>
          </p:sp>
        </p:grpSp>
      </p:grpSp>
      <p:grpSp>
        <p:nvGrpSpPr>
          <p:cNvPr id="28" name="Group 15"/>
          <p:cNvGrpSpPr>
            <a:grpSpLocks/>
          </p:cNvGrpSpPr>
          <p:nvPr/>
        </p:nvGrpSpPr>
        <p:grpSpPr bwMode="auto">
          <a:xfrm>
            <a:off x="6416675" y="2322513"/>
            <a:ext cx="2678113" cy="906462"/>
            <a:chOff x="31" y="72"/>
            <a:chExt cx="3843" cy="1524"/>
          </a:xfrm>
        </p:grpSpPr>
        <p:sp>
          <p:nvSpPr>
            <p:cNvPr id="30" name="Rectangle 16"/>
            <p:cNvSpPr>
              <a:spLocks/>
            </p:cNvSpPr>
            <p:nvPr/>
          </p:nvSpPr>
          <p:spPr bwMode="auto">
            <a:xfrm>
              <a:off x="967" y="571"/>
              <a:ext cx="2554"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200" dirty="0">
                  <a:solidFill>
                    <a:schemeClr val="bg1">
                      <a:lumMod val="65000"/>
                    </a:schemeClr>
                  </a:solidFill>
                  <a:cs typeface="+mn-ea"/>
                  <a:sym typeface="+mn-lt"/>
                </a:rPr>
                <a:t>But also leap into electron typesetting, remaining essentially is simply dummy text.</a:t>
              </a:r>
            </a:p>
          </p:txBody>
        </p:sp>
        <p:sp>
          <p:nvSpPr>
            <p:cNvPr id="31" name="Rectangle 17"/>
            <p:cNvSpPr>
              <a:spLocks/>
            </p:cNvSpPr>
            <p:nvPr/>
          </p:nvSpPr>
          <p:spPr bwMode="auto">
            <a:xfrm>
              <a:off x="967" y="72"/>
              <a:ext cx="290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80000"/>
                </a:lnSpc>
                <a:spcBef>
                  <a:spcPts val="0"/>
                </a:spcBef>
                <a:spcAft>
                  <a:spcPts val="0"/>
                </a:spcAft>
                <a:defRPr/>
              </a:pPr>
              <a:r>
                <a:rPr lang="en-US" sz="1400" b="1" dirty="0" err="1">
                  <a:solidFill>
                    <a:schemeClr val="tx1">
                      <a:lumMod val="65000"/>
                      <a:lumOff val="35000"/>
                    </a:schemeClr>
                  </a:solidFill>
                  <a:cs typeface="+mn-ea"/>
                  <a:sym typeface="+mn-lt"/>
                </a:rPr>
                <a:t>Lorem</a:t>
              </a:r>
              <a:r>
                <a:rPr lang="en-US" sz="1400" b="1" dirty="0">
                  <a:solidFill>
                    <a:schemeClr val="tx1">
                      <a:lumMod val="65000"/>
                      <a:lumOff val="35000"/>
                    </a:schemeClr>
                  </a:solidFill>
                  <a:cs typeface="+mn-ea"/>
                  <a:sym typeface="+mn-lt"/>
                </a:rPr>
                <a:t> </a:t>
              </a:r>
              <a:r>
                <a:rPr lang="en-US" sz="1400" b="1" dirty="0" err="1">
                  <a:solidFill>
                    <a:schemeClr val="tx1">
                      <a:lumMod val="65000"/>
                      <a:lumOff val="35000"/>
                    </a:schemeClr>
                  </a:solidFill>
                  <a:cs typeface="+mn-ea"/>
                  <a:sym typeface="+mn-lt"/>
                </a:rPr>
                <a:t>Ipsum</a:t>
              </a:r>
              <a:r>
                <a:rPr lang="en-US" sz="1400" b="1" dirty="0">
                  <a:solidFill>
                    <a:schemeClr val="tx1">
                      <a:lumMod val="65000"/>
                      <a:lumOff val="35000"/>
                    </a:schemeClr>
                  </a:solidFill>
                  <a:cs typeface="+mn-ea"/>
                  <a:sym typeface="+mn-lt"/>
                </a:rPr>
                <a:t> is simply</a:t>
              </a:r>
            </a:p>
          </p:txBody>
        </p:sp>
        <p:grpSp>
          <p:nvGrpSpPr>
            <p:cNvPr id="21549" name="Group 18"/>
            <p:cNvGrpSpPr>
              <a:grpSpLocks/>
            </p:cNvGrpSpPr>
            <p:nvPr/>
          </p:nvGrpSpPr>
          <p:grpSpPr bwMode="auto">
            <a:xfrm>
              <a:off x="31" y="117"/>
              <a:ext cx="621" cy="726"/>
              <a:chOff x="31" y="-1"/>
              <a:chExt cx="621" cy="726"/>
            </a:xfrm>
          </p:grpSpPr>
          <p:sp>
            <p:nvSpPr>
              <p:cNvPr id="33" name="Oval 19"/>
              <p:cNvSpPr>
                <a:spLocks/>
              </p:cNvSpPr>
              <p:nvPr/>
            </p:nvSpPr>
            <p:spPr bwMode="auto">
              <a:xfrm>
                <a:off x="31" y="-1"/>
                <a:ext cx="622" cy="726"/>
              </a:xfrm>
              <a:prstGeom prst="ellipse">
                <a:avLst/>
              </a:prstGeom>
              <a:solidFill>
                <a:schemeClr val="accent2">
                  <a:lumMod val="7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eaLnBrk="1" hangingPunct="1">
                  <a:defRPr/>
                </a:pPr>
                <a:endParaRPr lang="en-US" altLang="zh-CN" sz="1200">
                  <a:solidFill>
                    <a:srgbClr val="A6A6A6"/>
                  </a:solidFill>
                  <a:cs typeface="+mn-ea"/>
                  <a:sym typeface="+mn-lt"/>
                </a:endParaRPr>
              </a:p>
            </p:txBody>
          </p:sp>
          <p:sp>
            <p:nvSpPr>
              <p:cNvPr id="21551" name="Rectangle 20"/>
              <p:cNvSpPr>
                <a:spLocks/>
              </p:cNvSpPr>
              <p:nvPr/>
            </p:nvSpPr>
            <p:spPr bwMode="auto">
              <a:xfrm>
                <a:off x="61" y="197"/>
                <a:ext cx="551"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eaLnBrk="1" hangingPunct="1">
                  <a:lnSpc>
                    <a:spcPct val="70000"/>
                  </a:lnSpc>
                </a:pPr>
                <a:r>
                  <a:rPr lang="id-ID" altLang="id-ID" sz="2000" b="1">
                    <a:solidFill>
                      <a:srgbClr val="F2F2F2"/>
                    </a:solidFill>
                    <a:cs typeface="+mn-ea"/>
                    <a:sym typeface="+mn-lt"/>
                  </a:rPr>
                  <a:t>3</a:t>
                </a:r>
                <a:endParaRPr lang="en-US" altLang="id-ID" sz="2000" b="1">
                  <a:solidFill>
                    <a:srgbClr val="A6A6A6"/>
                  </a:solidFill>
                  <a:cs typeface="+mn-ea"/>
                  <a:sym typeface="+mn-lt"/>
                </a:endParaRPr>
              </a:p>
            </p:txBody>
          </p:sp>
        </p:grpSp>
      </p:grpSp>
      <p:grpSp>
        <p:nvGrpSpPr>
          <p:cNvPr id="35" name="Group 15"/>
          <p:cNvGrpSpPr>
            <a:grpSpLocks/>
          </p:cNvGrpSpPr>
          <p:nvPr/>
        </p:nvGrpSpPr>
        <p:grpSpPr bwMode="auto">
          <a:xfrm>
            <a:off x="9117013" y="2322513"/>
            <a:ext cx="2474912" cy="906462"/>
            <a:chOff x="-203" y="72"/>
            <a:chExt cx="4156" cy="1524"/>
          </a:xfrm>
        </p:grpSpPr>
        <p:sp>
          <p:nvSpPr>
            <p:cNvPr id="36" name="Rectangle 16"/>
            <p:cNvSpPr>
              <a:spLocks/>
            </p:cNvSpPr>
            <p:nvPr/>
          </p:nvSpPr>
          <p:spPr bwMode="auto">
            <a:xfrm>
              <a:off x="727" y="571"/>
              <a:ext cx="3226"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200" dirty="0">
                  <a:solidFill>
                    <a:schemeClr val="bg1">
                      <a:lumMod val="65000"/>
                    </a:schemeClr>
                  </a:solidFill>
                  <a:cs typeface="+mn-ea"/>
                  <a:sym typeface="+mn-lt"/>
                </a:rPr>
                <a:t>But also leap into electron typesetting, remaining essentially is simply dummy text.</a:t>
              </a:r>
            </a:p>
          </p:txBody>
        </p:sp>
        <p:sp>
          <p:nvSpPr>
            <p:cNvPr id="37" name="Rectangle 17"/>
            <p:cNvSpPr>
              <a:spLocks/>
            </p:cNvSpPr>
            <p:nvPr/>
          </p:nvSpPr>
          <p:spPr bwMode="auto">
            <a:xfrm>
              <a:off x="727" y="72"/>
              <a:ext cx="2778"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80000"/>
                </a:lnSpc>
                <a:spcBef>
                  <a:spcPts val="0"/>
                </a:spcBef>
                <a:spcAft>
                  <a:spcPts val="0"/>
                </a:spcAft>
                <a:defRPr/>
              </a:pPr>
              <a:r>
                <a:rPr lang="en-US" sz="1400" b="1" dirty="0" err="1">
                  <a:solidFill>
                    <a:schemeClr val="tx1">
                      <a:lumMod val="65000"/>
                      <a:lumOff val="35000"/>
                    </a:schemeClr>
                  </a:solidFill>
                  <a:cs typeface="+mn-ea"/>
                  <a:sym typeface="+mn-lt"/>
                </a:rPr>
                <a:t>Lorem</a:t>
              </a:r>
              <a:r>
                <a:rPr lang="en-US" sz="1400" b="1" dirty="0">
                  <a:solidFill>
                    <a:schemeClr val="tx1">
                      <a:lumMod val="65000"/>
                      <a:lumOff val="35000"/>
                    </a:schemeClr>
                  </a:solidFill>
                  <a:cs typeface="+mn-ea"/>
                  <a:sym typeface="+mn-lt"/>
                </a:rPr>
                <a:t> </a:t>
              </a:r>
              <a:r>
                <a:rPr lang="en-US" sz="1400" b="1" dirty="0" err="1">
                  <a:solidFill>
                    <a:schemeClr val="tx1">
                      <a:lumMod val="65000"/>
                      <a:lumOff val="35000"/>
                    </a:schemeClr>
                  </a:solidFill>
                  <a:cs typeface="+mn-ea"/>
                  <a:sym typeface="+mn-lt"/>
                </a:rPr>
                <a:t>Ipsum</a:t>
              </a:r>
              <a:r>
                <a:rPr lang="en-US" sz="1400" b="1" dirty="0">
                  <a:solidFill>
                    <a:schemeClr val="tx1">
                      <a:lumMod val="65000"/>
                      <a:lumOff val="35000"/>
                    </a:schemeClr>
                  </a:solidFill>
                  <a:cs typeface="+mn-ea"/>
                  <a:sym typeface="+mn-lt"/>
                </a:rPr>
                <a:t> is simply</a:t>
              </a:r>
            </a:p>
          </p:txBody>
        </p:sp>
        <p:grpSp>
          <p:nvGrpSpPr>
            <p:cNvPr id="21544" name="Group 18"/>
            <p:cNvGrpSpPr>
              <a:grpSpLocks/>
            </p:cNvGrpSpPr>
            <p:nvPr/>
          </p:nvGrpSpPr>
          <p:grpSpPr bwMode="auto">
            <a:xfrm>
              <a:off x="-203" y="117"/>
              <a:ext cx="726" cy="726"/>
              <a:chOff x="-203" y="-1"/>
              <a:chExt cx="726" cy="726"/>
            </a:xfrm>
          </p:grpSpPr>
          <p:sp>
            <p:nvSpPr>
              <p:cNvPr id="21545" name="Oval 19"/>
              <p:cNvSpPr>
                <a:spLocks/>
              </p:cNvSpPr>
              <p:nvPr/>
            </p:nvSpPr>
            <p:spPr bwMode="auto">
              <a:xfrm>
                <a:off x="-203" y="-1"/>
                <a:ext cx="725" cy="726"/>
              </a:xfrm>
              <a:prstGeom prst="ellipse">
                <a:avLst/>
              </a:prstGeom>
              <a:solidFill>
                <a:schemeClr val="accent1">
                  <a:lumMod val="50000"/>
                </a:schemeClr>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eaLnBrk="1" hangingPunct="1"/>
                <a:endParaRPr lang="en-US" altLang="zh-CN" sz="1200">
                  <a:solidFill>
                    <a:srgbClr val="A6A6A6"/>
                  </a:solidFill>
                  <a:cs typeface="+mn-ea"/>
                  <a:sym typeface="+mn-lt"/>
                </a:endParaRPr>
              </a:p>
            </p:txBody>
          </p:sp>
          <p:sp>
            <p:nvSpPr>
              <p:cNvPr id="21546" name="Rectangle 20"/>
              <p:cNvSpPr>
                <a:spLocks/>
              </p:cNvSpPr>
              <p:nvPr/>
            </p:nvSpPr>
            <p:spPr bwMode="auto">
              <a:xfrm>
                <a:off x="-144" y="197"/>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eaLnBrk="1" hangingPunct="1">
                  <a:lnSpc>
                    <a:spcPct val="70000"/>
                  </a:lnSpc>
                </a:pPr>
                <a:r>
                  <a:rPr lang="id-ID" altLang="id-ID" sz="2000" b="1">
                    <a:solidFill>
                      <a:srgbClr val="F2F2F2"/>
                    </a:solidFill>
                    <a:cs typeface="+mn-ea"/>
                    <a:sym typeface="+mn-lt"/>
                  </a:rPr>
                  <a:t>4</a:t>
                </a:r>
                <a:endParaRPr lang="en-US" altLang="id-ID" sz="2000" b="1">
                  <a:solidFill>
                    <a:srgbClr val="A6A6A6"/>
                  </a:solidFill>
                  <a:cs typeface="+mn-ea"/>
                  <a:sym typeface="+mn-lt"/>
                </a:endParaRPr>
              </a:p>
            </p:txBody>
          </p:sp>
        </p:grpSp>
      </p:grpSp>
      <p:grpSp>
        <p:nvGrpSpPr>
          <p:cNvPr id="42" name="Group 15"/>
          <p:cNvGrpSpPr>
            <a:grpSpLocks/>
          </p:cNvGrpSpPr>
          <p:nvPr/>
        </p:nvGrpSpPr>
        <p:grpSpPr bwMode="auto">
          <a:xfrm>
            <a:off x="1039813" y="3654425"/>
            <a:ext cx="2424112" cy="906463"/>
            <a:chOff x="37" y="72"/>
            <a:chExt cx="4072" cy="1524"/>
          </a:xfrm>
        </p:grpSpPr>
        <p:sp>
          <p:nvSpPr>
            <p:cNvPr id="43" name="Rectangle 16"/>
            <p:cNvSpPr>
              <a:spLocks/>
            </p:cNvSpPr>
            <p:nvPr/>
          </p:nvSpPr>
          <p:spPr bwMode="auto">
            <a:xfrm>
              <a:off x="968" y="571"/>
              <a:ext cx="3141"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200" dirty="0">
                  <a:solidFill>
                    <a:schemeClr val="bg1">
                      <a:lumMod val="65000"/>
                    </a:schemeClr>
                  </a:solidFill>
                  <a:cs typeface="+mn-ea"/>
                  <a:sym typeface="+mn-lt"/>
                </a:rPr>
                <a:t>But also leap into electron typesetting, remaining essentially is simply dummy text.</a:t>
              </a:r>
            </a:p>
          </p:txBody>
        </p:sp>
        <p:sp>
          <p:nvSpPr>
            <p:cNvPr id="44" name="Rectangle 17"/>
            <p:cNvSpPr>
              <a:spLocks/>
            </p:cNvSpPr>
            <p:nvPr/>
          </p:nvSpPr>
          <p:spPr bwMode="auto">
            <a:xfrm>
              <a:off x="968" y="72"/>
              <a:ext cx="29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80000"/>
                </a:lnSpc>
                <a:spcBef>
                  <a:spcPts val="0"/>
                </a:spcBef>
                <a:spcAft>
                  <a:spcPts val="0"/>
                </a:spcAft>
                <a:defRPr/>
              </a:pPr>
              <a:r>
                <a:rPr lang="en-US" sz="1400" b="1" dirty="0" err="1">
                  <a:solidFill>
                    <a:schemeClr val="tx1">
                      <a:lumMod val="65000"/>
                      <a:lumOff val="35000"/>
                    </a:schemeClr>
                  </a:solidFill>
                  <a:cs typeface="+mn-ea"/>
                  <a:sym typeface="+mn-lt"/>
                </a:rPr>
                <a:t>Lorem</a:t>
              </a:r>
              <a:r>
                <a:rPr lang="en-US" sz="1400" b="1" dirty="0">
                  <a:solidFill>
                    <a:schemeClr val="tx1">
                      <a:lumMod val="65000"/>
                      <a:lumOff val="35000"/>
                    </a:schemeClr>
                  </a:solidFill>
                  <a:cs typeface="+mn-ea"/>
                  <a:sym typeface="+mn-lt"/>
                </a:rPr>
                <a:t> </a:t>
              </a:r>
              <a:r>
                <a:rPr lang="en-US" sz="1400" b="1" dirty="0" err="1">
                  <a:solidFill>
                    <a:schemeClr val="tx1">
                      <a:lumMod val="65000"/>
                      <a:lumOff val="35000"/>
                    </a:schemeClr>
                  </a:solidFill>
                  <a:cs typeface="+mn-ea"/>
                  <a:sym typeface="+mn-lt"/>
                </a:rPr>
                <a:t>Ipsum</a:t>
              </a:r>
              <a:r>
                <a:rPr lang="en-US" sz="1400" b="1" dirty="0">
                  <a:solidFill>
                    <a:schemeClr val="tx1">
                      <a:lumMod val="65000"/>
                      <a:lumOff val="35000"/>
                    </a:schemeClr>
                  </a:solidFill>
                  <a:cs typeface="+mn-ea"/>
                  <a:sym typeface="+mn-lt"/>
                </a:rPr>
                <a:t> is simply</a:t>
              </a:r>
            </a:p>
          </p:txBody>
        </p:sp>
        <p:grpSp>
          <p:nvGrpSpPr>
            <p:cNvPr id="21539" name="Group 18"/>
            <p:cNvGrpSpPr>
              <a:grpSpLocks/>
            </p:cNvGrpSpPr>
            <p:nvPr/>
          </p:nvGrpSpPr>
          <p:grpSpPr bwMode="auto">
            <a:xfrm>
              <a:off x="37" y="117"/>
              <a:ext cx="726" cy="726"/>
              <a:chOff x="37" y="-1"/>
              <a:chExt cx="726" cy="726"/>
            </a:xfrm>
          </p:grpSpPr>
          <p:sp>
            <p:nvSpPr>
              <p:cNvPr id="46" name="Oval 19"/>
              <p:cNvSpPr>
                <a:spLocks/>
              </p:cNvSpPr>
              <p:nvPr/>
            </p:nvSpPr>
            <p:spPr bwMode="auto">
              <a:xfrm>
                <a:off x="37" y="-1"/>
                <a:ext cx="725" cy="726"/>
              </a:xfrm>
              <a:prstGeom prst="ellipse">
                <a:avLst/>
              </a:prstGeom>
              <a:solidFill>
                <a:schemeClr val="bg1">
                  <a:lumMod val="6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eaLnBrk="1" hangingPunct="1">
                  <a:defRPr/>
                </a:pPr>
                <a:endParaRPr lang="en-US" altLang="zh-CN" sz="1200">
                  <a:solidFill>
                    <a:srgbClr val="A6A6A6"/>
                  </a:solidFill>
                  <a:cs typeface="+mn-ea"/>
                  <a:sym typeface="+mn-lt"/>
                </a:endParaRPr>
              </a:p>
            </p:txBody>
          </p:sp>
          <p:sp>
            <p:nvSpPr>
              <p:cNvPr id="21541" name="Rectangle 20"/>
              <p:cNvSpPr>
                <a:spLocks/>
              </p:cNvSpPr>
              <p:nvPr/>
            </p:nvSpPr>
            <p:spPr bwMode="auto">
              <a:xfrm>
                <a:off x="120" y="197"/>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eaLnBrk="1" hangingPunct="1">
                  <a:lnSpc>
                    <a:spcPct val="70000"/>
                  </a:lnSpc>
                </a:pPr>
                <a:r>
                  <a:rPr lang="id-ID" altLang="id-ID" sz="2000" b="1">
                    <a:solidFill>
                      <a:srgbClr val="F2F2F2"/>
                    </a:solidFill>
                    <a:cs typeface="+mn-ea"/>
                    <a:sym typeface="+mn-lt"/>
                  </a:rPr>
                  <a:t>5</a:t>
                </a:r>
                <a:endParaRPr lang="en-US" altLang="id-ID" sz="2000" b="1">
                  <a:solidFill>
                    <a:srgbClr val="A6A6A6"/>
                  </a:solidFill>
                  <a:cs typeface="+mn-ea"/>
                  <a:sym typeface="+mn-lt"/>
                </a:endParaRPr>
              </a:p>
            </p:txBody>
          </p:sp>
        </p:grpSp>
      </p:grpSp>
      <p:grpSp>
        <p:nvGrpSpPr>
          <p:cNvPr id="48" name="Group 15"/>
          <p:cNvGrpSpPr>
            <a:grpSpLocks/>
          </p:cNvGrpSpPr>
          <p:nvPr/>
        </p:nvGrpSpPr>
        <p:grpSpPr bwMode="auto">
          <a:xfrm>
            <a:off x="3622675" y="3654425"/>
            <a:ext cx="2436813" cy="906463"/>
            <a:chOff x="37" y="72"/>
            <a:chExt cx="4092" cy="1524"/>
          </a:xfrm>
        </p:grpSpPr>
        <p:sp>
          <p:nvSpPr>
            <p:cNvPr id="49" name="Rectangle 16"/>
            <p:cNvSpPr>
              <a:spLocks/>
            </p:cNvSpPr>
            <p:nvPr/>
          </p:nvSpPr>
          <p:spPr bwMode="auto">
            <a:xfrm>
              <a:off x="967" y="571"/>
              <a:ext cx="3162"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200" dirty="0">
                  <a:solidFill>
                    <a:schemeClr val="bg1">
                      <a:lumMod val="65000"/>
                    </a:schemeClr>
                  </a:solidFill>
                  <a:cs typeface="+mn-ea"/>
                  <a:sym typeface="+mn-lt"/>
                </a:rPr>
                <a:t>But also leap into electron typesetting, remaining essentially is simply dummy text.</a:t>
              </a:r>
            </a:p>
          </p:txBody>
        </p:sp>
        <p:sp>
          <p:nvSpPr>
            <p:cNvPr id="50" name="Rectangle 17"/>
            <p:cNvSpPr>
              <a:spLocks/>
            </p:cNvSpPr>
            <p:nvPr/>
          </p:nvSpPr>
          <p:spPr bwMode="auto">
            <a:xfrm>
              <a:off x="967" y="72"/>
              <a:ext cx="288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80000"/>
                </a:lnSpc>
                <a:spcBef>
                  <a:spcPts val="0"/>
                </a:spcBef>
                <a:spcAft>
                  <a:spcPts val="0"/>
                </a:spcAft>
                <a:defRPr/>
              </a:pPr>
              <a:r>
                <a:rPr lang="en-US" sz="1400" b="1" dirty="0" err="1">
                  <a:solidFill>
                    <a:schemeClr val="tx1">
                      <a:lumMod val="65000"/>
                      <a:lumOff val="35000"/>
                    </a:schemeClr>
                  </a:solidFill>
                  <a:cs typeface="+mn-ea"/>
                  <a:sym typeface="+mn-lt"/>
                </a:rPr>
                <a:t>Lorem</a:t>
              </a:r>
              <a:r>
                <a:rPr lang="en-US" sz="1400" b="1" dirty="0">
                  <a:solidFill>
                    <a:schemeClr val="tx1">
                      <a:lumMod val="65000"/>
                      <a:lumOff val="35000"/>
                    </a:schemeClr>
                  </a:solidFill>
                  <a:cs typeface="+mn-ea"/>
                  <a:sym typeface="+mn-lt"/>
                </a:rPr>
                <a:t> </a:t>
              </a:r>
              <a:r>
                <a:rPr lang="en-US" sz="1400" b="1" dirty="0" err="1">
                  <a:solidFill>
                    <a:schemeClr val="tx1">
                      <a:lumMod val="65000"/>
                      <a:lumOff val="35000"/>
                    </a:schemeClr>
                  </a:solidFill>
                  <a:cs typeface="+mn-ea"/>
                  <a:sym typeface="+mn-lt"/>
                </a:rPr>
                <a:t>Ipsum</a:t>
              </a:r>
              <a:r>
                <a:rPr lang="en-US" sz="1400" b="1" dirty="0">
                  <a:solidFill>
                    <a:schemeClr val="tx1">
                      <a:lumMod val="65000"/>
                      <a:lumOff val="35000"/>
                    </a:schemeClr>
                  </a:solidFill>
                  <a:cs typeface="+mn-ea"/>
                  <a:sym typeface="+mn-lt"/>
                </a:rPr>
                <a:t> is simply</a:t>
              </a:r>
            </a:p>
          </p:txBody>
        </p:sp>
        <p:grpSp>
          <p:nvGrpSpPr>
            <p:cNvPr id="21534" name="Group 18"/>
            <p:cNvGrpSpPr>
              <a:grpSpLocks/>
            </p:cNvGrpSpPr>
            <p:nvPr/>
          </p:nvGrpSpPr>
          <p:grpSpPr bwMode="auto">
            <a:xfrm>
              <a:off x="37" y="118"/>
              <a:ext cx="726" cy="726"/>
              <a:chOff x="37" y="0"/>
              <a:chExt cx="726" cy="726"/>
            </a:xfrm>
          </p:grpSpPr>
          <p:sp>
            <p:nvSpPr>
              <p:cNvPr id="52" name="Oval 19"/>
              <p:cNvSpPr>
                <a:spLocks/>
              </p:cNvSpPr>
              <p:nvPr/>
            </p:nvSpPr>
            <p:spPr bwMode="auto">
              <a:xfrm>
                <a:off x="37" y="-1"/>
                <a:ext cx="725" cy="726"/>
              </a:xfrm>
              <a:prstGeom prst="ellipse">
                <a:avLst/>
              </a:prstGeom>
              <a:solidFill>
                <a:schemeClr val="accent4"/>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eaLnBrk="1" hangingPunct="1">
                  <a:defRPr/>
                </a:pPr>
                <a:endParaRPr lang="id-ID" altLang="id-ID" sz="1200">
                  <a:solidFill>
                    <a:srgbClr val="A6A6A6"/>
                  </a:solidFill>
                  <a:cs typeface="+mn-ea"/>
                  <a:sym typeface="+mn-lt"/>
                </a:endParaRPr>
              </a:p>
            </p:txBody>
          </p:sp>
          <p:sp>
            <p:nvSpPr>
              <p:cNvPr id="21536" name="Rectangle 20"/>
              <p:cNvSpPr>
                <a:spLocks/>
              </p:cNvSpPr>
              <p:nvPr/>
            </p:nvSpPr>
            <p:spPr bwMode="auto">
              <a:xfrm>
                <a:off x="120" y="197"/>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eaLnBrk="1" hangingPunct="1">
                  <a:lnSpc>
                    <a:spcPct val="70000"/>
                  </a:lnSpc>
                </a:pPr>
                <a:r>
                  <a:rPr lang="id-ID" altLang="id-ID" sz="2000" b="1">
                    <a:solidFill>
                      <a:srgbClr val="F2F2F2"/>
                    </a:solidFill>
                    <a:cs typeface="+mn-ea"/>
                    <a:sym typeface="+mn-lt"/>
                  </a:rPr>
                  <a:t>6</a:t>
                </a:r>
                <a:endParaRPr lang="en-US" altLang="id-ID" sz="2000" b="1">
                  <a:solidFill>
                    <a:srgbClr val="A6A6A6"/>
                  </a:solidFill>
                  <a:cs typeface="+mn-ea"/>
                  <a:sym typeface="+mn-lt"/>
                </a:endParaRPr>
              </a:p>
            </p:txBody>
          </p:sp>
        </p:grpSp>
      </p:grpSp>
      <p:grpSp>
        <p:nvGrpSpPr>
          <p:cNvPr id="54" name="Group 15"/>
          <p:cNvGrpSpPr>
            <a:grpSpLocks/>
          </p:cNvGrpSpPr>
          <p:nvPr/>
        </p:nvGrpSpPr>
        <p:grpSpPr bwMode="auto">
          <a:xfrm>
            <a:off x="6418263" y="3649663"/>
            <a:ext cx="2430462" cy="908050"/>
            <a:chOff x="37" y="72"/>
            <a:chExt cx="4083" cy="1524"/>
          </a:xfrm>
        </p:grpSpPr>
        <p:sp>
          <p:nvSpPr>
            <p:cNvPr id="55" name="Rectangle 16"/>
            <p:cNvSpPr>
              <a:spLocks/>
            </p:cNvSpPr>
            <p:nvPr/>
          </p:nvSpPr>
          <p:spPr bwMode="auto">
            <a:xfrm>
              <a:off x="968" y="573"/>
              <a:ext cx="3152"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200" dirty="0">
                  <a:solidFill>
                    <a:schemeClr val="bg1">
                      <a:lumMod val="65000"/>
                    </a:schemeClr>
                  </a:solidFill>
                  <a:cs typeface="+mn-ea"/>
                  <a:sym typeface="+mn-lt"/>
                </a:rPr>
                <a:t>But also leap into electron typesetting, remaining essentially is simply dummy text.</a:t>
              </a:r>
            </a:p>
          </p:txBody>
        </p:sp>
        <p:sp>
          <p:nvSpPr>
            <p:cNvPr id="56" name="Rectangle 17"/>
            <p:cNvSpPr>
              <a:spLocks/>
            </p:cNvSpPr>
            <p:nvPr/>
          </p:nvSpPr>
          <p:spPr bwMode="auto">
            <a:xfrm>
              <a:off x="968" y="72"/>
              <a:ext cx="2907"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80000"/>
                </a:lnSpc>
                <a:spcBef>
                  <a:spcPts val="0"/>
                </a:spcBef>
                <a:spcAft>
                  <a:spcPts val="0"/>
                </a:spcAft>
                <a:defRPr/>
              </a:pPr>
              <a:r>
                <a:rPr lang="en-US" sz="1400" b="1" dirty="0" err="1">
                  <a:solidFill>
                    <a:schemeClr val="tx1">
                      <a:lumMod val="65000"/>
                      <a:lumOff val="35000"/>
                    </a:schemeClr>
                  </a:solidFill>
                  <a:cs typeface="+mn-ea"/>
                  <a:sym typeface="+mn-lt"/>
                </a:rPr>
                <a:t>Lorem</a:t>
              </a:r>
              <a:r>
                <a:rPr lang="en-US" sz="1400" b="1" dirty="0">
                  <a:solidFill>
                    <a:schemeClr val="tx1">
                      <a:lumMod val="65000"/>
                      <a:lumOff val="35000"/>
                    </a:schemeClr>
                  </a:solidFill>
                  <a:cs typeface="+mn-ea"/>
                  <a:sym typeface="+mn-lt"/>
                </a:rPr>
                <a:t> </a:t>
              </a:r>
              <a:r>
                <a:rPr lang="en-US" sz="1400" b="1" dirty="0" err="1">
                  <a:solidFill>
                    <a:schemeClr val="tx1">
                      <a:lumMod val="65000"/>
                      <a:lumOff val="35000"/>
                    </a:schemeClr>
                  </a:solidFill>
                  <a:cs typeface="+mn-ea"/>
                  <a:sym typeface="+mn-lt"/>
                </a:rPr>
                <a:t>Ipsum</a:t>
              </a:r>
              <a:r>
                <a:rPr lang="en-US" sz="1400" b="1" dirty="0">
                  <a:solidFill>
                    <a:schemeClr val="tx1">
                      <a:lumMod val="65000"/>
                      <a:lumOff val="35000"/>
                    </a:schemeClr>
                  </a:solidFill>
                  <a:cs typeface="+mn-ea"/>
                  <a:sym typeface="+mn-lt"/>
                </a:rPr>
                <a:t> is simply</a:t>
              </a:r>
            </a:p>
          </p:txBody>
        </p:sp>
        <p:grpSp>
          <p:nvGrpSpPr>
            <p:cNvPr id="21529" name="Group 18"/>
            <p:cNvGrpSpPr>
              <a:grpSpLocks/>
            </p:cNvGrpSpPr>
            <p:nvPr/>
          </p:nvGrpSpPr>
          <p:grpSpPr bwMode="auto">
            <a:xfrm>
              <a:off x="37" y="117"/>
              <a:ext cx="726" cy="725"/>
              <a:chOff x="37" y="-1"/>
              <a:chExt cx="726" cy="725"/>
            </a:xfrm>
          </p:grpSpPr>
          <p:sp>
            <p:nvSpPr>
              <p:cNvPr id="58" name="Oval 19"/>
              <p:cNvSpPr>
                <a:spLocks/>
              </p:cNvSpPr>
              <p:nvPr/>
            </p:nvSpPr>
            <p:spPr bwMode="auto">
              <a:xfrm>
                <a:off x="37" y="-1"/>
                <a:ext cx="725" cy="725"/>
              </a:xfrm>
              <a:prstGeom prst="ellipse">
                <a:avLst/>
              </a:prstGeom>
              <a:solidFill>
                <a:schemeClr val="accent4">
                  <a:lumMod val="60000"/>
                  <a:lumOff val="40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eaLnBrk="1" hangingPunct="1">
                  <a:defRPr/>
                </a:pPr>
                <a:endParaRPr lang="en-US" altLang="zh-CN" sz="1200">
                  <a:solidFill>
                    <a:srgbClr val="A6A6A6"/>
                  </a:solidFill>
                  <a:cs typeface="+mn-ea"/>
                  <a:sym typeface="+mn-lt"/>
                </a:endParaRPr>
              </a:p>
            </p:txBody>
          </p:sp>
          <p:sp>
            <p:nvSpPr>
              <p:cNvPr id="21531" name="Rectangle 20"/>
              <p:cNvSpPr>
                <a:spLocks/>
              </p:cNvSpPr>
              <p:nvPr/>
            </p:nvSpPr>
            <p:spPr bwMode="auto">
              <a:xfrm>
                <a:off x="120" y="196"/>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eaLnBrk="1" hangingPunct="1">
                  <a:lnSpc>
                    <a:spcPct val="70000"/>
                  </a:lnSpc>
                </a:pPr>
                <a:r>
                  <a:rPr lang="id-ID" altLang="id-ID" sz="2000" b="1">
                    <a:solidFill>
                      <a:srgbClr val="F2F2F2"/>
                    </a:solidFill>
                    <a:cs typeface="+mn-ea"/>
                    <a:sym typeface="+mn-lt"/>
                  </a:rPr>
                  <a:t>7</a:t>
                </a:r>
                <a:endParaRPr lang="en-US" altLang="id-ID" sz="2000" b="1">
                  <a:solidFill>
                    <a:srgbClr val="A6A6A6"/>
                  </a:solidFill>
                  <a:cs typeface="+mn-ea"/>
                  <a:sym typeface="+mn-lt"/>
                </a:endParaRPr>
              </a:p>
            </p:txBody>
          </p:sp>
        </p:grpSp>
      </p:grpSp>
      <p:grpSp>
        <p:nvGrpSpPr>
          <p:cNvPr id="60" name="Group 15"/>
          <p:cNvGrpSpPr>
            <a:grpSpLocks/>
          </p:cNvGrpSpPr>
          <p:nvPr/>
        </p:nvGrpSpPr>
        <p:grpSpPr bwMode="auto">
          <a:xfrm>
            <a:off x="9117013" y="3649663"/>
            <a:ext cx="2474912" cy="908050"/>
            <a:chOff x="-203" y="72"/>
            <a:chExt cx="4156" cy="1524"/>
          </a:xfrm>
        </p:grpSpPr>
        <p:sp>
          <p:nvSpPr>
            <p:cNvPr id="61" name="Rectangle 16"/>
            <p:cNvSpPr>
              <a:spLocks/>
            </p:cNvSpPr>
            <p:nvPr/>
          </p:nvSpPr>
          <p:spPr bwMode="auto">
            <a:xfrm>
              <a:off x="727" y="573"/>
              <a:ext cx="3226"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spcBef>
                  <a:spcPts val="0"/>
                </a:spcBef>
                <a:spcAft>
                  <a:spcPts val="0"/>
                </a:spcAft>
                <a:defRPr/>
              </a:pPr>
              <a:r>
                <a:rPr lang="en-US" sz="1200" dirty="0">
                  <a:solidFill>
                    <a:schemeClr val="bg1">
                      <a:lumMod val="65000"/>
                    </a:schemeClr>
                  </a:solidFill>
                  <a:cs typeface="+mn-ea"/>
                  <a:sym typeface="+mn-lt"/>
                </a:rPr>
                <a:t>But also leap into electron typesetting, remaining essentially is simply dummy text.</a:t>
              </a:r>
            </a:p>
          </p:txBody>
        </p:sp>
        <p:sp>
          <p:nvSpPr>
            <p:cNvPr id="62" name="Rectangle 17"/>
            <p:cNvSpPr>
              <a:spLocks/>
            </p:cNvSpPr>
            <p:nvPr/>
          </p:nvSpPr>
          <p:spPr bwMode="auto">
            <a:xfrm>
              <a:off x="727" y="72"/>
              <a:ext cx="2778"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80000"/>
                </a:lnSpc>
                <a:spcBef>
                  <a:spcPts val="0"/>
                </a:spcBef>
                <a:spcAft>
                  <a:spcPts val="0"/>
                </a:spcAft>
                <a:defRPr/>
              </a:pPr>
              <a:r>
                <a:rPr lang="en-US" sz="1400" b="1" dirty="0" err="1">
                  <a:solidFill>
                    <a:schemeClr val="tx1">
                      <a:lumMod val="65000"/>
                      <a:lumOff val="35000"/>
                    </a:schemeClr>
                  </a:solidFill>
                  <a:cs typeface="+mn-ea"/>
                  <a:sym typeface="+mn-lt"/>
                </a:rPr>
                <a:t>Lorem</a:t>
              </a:r>
              <a:r>
                <a:rPr lang="en-US" sz="1400" b="1" dirty="0">
                  <a:solidFill>
                    <a:schemeClr val="tx1">
                      <a:lumMod val="65000"/>
                      <a:lumOff val="35000"/>
                    </a:schemeClr>
                  </a:solidFill>
                  <a:cs typeface="+mn-ea"/>
                  <a:sym typeface="+mn-lt"/>
                </a:rPr>
                <a:t> </a:t>
              </a:r>
              <a:r>
                <a:rPr lang="en-US" sz="1400" b="1" dirty="0" err="1">
                  <a:solidFill>
                    <a:schemeClr val="tx1">
                      <a:lumMod val="65000"/>
                      <a:lumOff val="35000"/>
                    </a:schemeClr>
                  </a:solidFill>
                  <a:cs typeface="+mn-ea"/>
                  <a:sym typeface="+mn-lt"/>
                </a:rPr>
                <a:t>Ipsum</a:t>
              </a:r>
              <a:r>
                <a:rPr lang="en-US" sz="1400" b="1" dirty="0">
                  <a:solidFill>
                    <a:schemeClr val="tx1">
                      <a:lumMod val="65000"/>
                      <a:lumOff val="35000"/>
                    </a:schemeClr>
                  </a:solidFill>
                  <a:cs typeface="+mn-ea"/>
                  <a:sym typeface="+mn-lt"/>
                </a:rPr>
                <a:t> is simply</a:t>
              </a:r>
            </a:p>
          </p:txBody>
        </p:sp>
        <p:grpSp>
          <p:nvGrpSpPr>
            <p:cNvPr id="21524" name="Group 18"/>
            <p:cNvGrpSpPr>
              <a:grpSpLocks/>
            </p:cNvGrpSpPr>
            <p:nvPr/>
          </p:nvGrpSpPr>
          <p:grpSpPr bwMode="auto">
            <a:xfrm>
              <a:off x="-203" y="117"/>
              <a:ext cx="726" cy="725"/>
              <a:chOff x="-203" y="-1"/>
              <a:chExt cx="726" cy="725"/>
            </a:xfrm>
          </p:grpSpPr>
          <p:sp>
            <p:nvSpPr>
              <p:cNvPr id="21525" name="Oval 19"/>
              <p:cNvSpPr>
                <a:spLocks/>
              </p:cNvSpPr>
              <p:nvPr/>
            </p:nvSpPr>
            <p:spPr bwMode="auto">
              <a:xfrm>
                <a:off x="-203" y="-1"/>
                <a:ext cx="725" cy="725"/>
              </a:xfrm>
              <a:prstGeom prst="ellipse">
                <a:avLst/>
              </a:prstGeom>
              <a:solidFill>
                <a:schemeClr val="accent4"/>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eaLnBrk="1" hangingPunct="1"/>
                <a:endParaRPr lang="en-US" altLang="zh-CN" sz="1200" dirty="0">
                  <a:solidFill>
                    <a:srgbClr val="A6A6A6"/>
                  </a:solidFill>
                  <a:cs typeface="+mn-ea"/>
                  <a:sym typeface="+mn-lt"/>
                </a:endParaRPr>
              </a:p>
            </p:txBody>
          </p:sp>
          <p:sp>
            <p:nvSpPr>
              <p:cNvPr id="21526" name="Rectangle 20"/>
              <p:cNvSpPr>
                <a:spLocks/>
              </p:cNvSpPr>
              <p:nvPr/>
            </p:nvSpPr>
            <p:spPr bwMode="auto">
              <a:xfrm>
                <a:off x="-120" y="196"/>
                <a:ext cx="552"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eaLnBrk="1" hangingPunct="1">
                  <a:lnSpc>
                    <a:spcPct val="70000"/>
                  </a:lnSpc>
                </a:pPr>
                <a:r>
                  <a:rPr lang="id-ID" altLang="id-ID" sz="2000" b="1">
                    <a:solidFill>
                      <a:srgbClr val="F2F2F2"/>
                    </a:solidFill>
                    <a:cs typeface="+mn-ea"/>
                    <a:sym typeface="+mn-lt"/>
                  </a:rPr>
                  <a:t>8</a:t>
                </a:r>
                <a:endParaRPr lang="en-US" altLang="id-ID" sz="2000" b="1">
                  <a:solidFill>
                    <a:srgbClr val="A6A6A6"/>
                  </a:solidFill>
                  <a:cs typeface="+mn-ea"/>
                  <a:sym typeface="+mn-lt"/>
                </a:endParaRPr>
              </a:p>
            </p:txBody>
          </p:sp>
        </p:grpSp>
      </p:grpSp>
      <p:sp>
        <p:nvSpPr>
          <p:cNvPr id="66" name="Content Placeholder 2"/>
          <p:cNvSpPr txBox="1">
            <a:spLocks/>
          </p:cNvSpPr>
          <p:nvPr/>
        </p:nvSpPr>
        <p:spPr bwMode="auto">
          <a:xfrm>
            <a:off x="1039813" y="5021263"/>
            <a:ext cx="1055211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algn="just" eaLnBrk="1" hangingPunct="1">
              <a:spcBef>
                <a:spcPct val="20000"/>
              </a:spcBef>
              <a:spcAft>
                <a:spcPts val="600"/>
              </a:spcAft>
              <a:buClr>
                <a:srgbClr val="2E75B6"/>
              </a:buClr>
              <a:buSzPct val="145000"/>
              <a:buFont typeface="Arial" pitchFamily="34" charset="0"/>
              <a:buNone/>
            </a:pPr>
            <a:r>
              <a:rPr lang="en-US" altLang="zh-CN" sz="1100" dirty="0">
                <a:solidFill>
                  <a:srgbClr val="595959"/>
                </a:solidFill>
                <a:latin typeface="+mn-lt"/>
                <a:cs typeface="+mn-ea"/>
                <a:sym typeface="+mn-lt"/>
              </a:rPr>
              <a:t>Lorem Ipsum has been the industry's standard dummy text ever since the 1500s</a:t>
            </a:r>
            <a:r>
              <a:rPr lang="id-ID" altLang="zh-CN" sz="1100" dirty="0">
                <a:solidFill>
                  <a:srgbClr val="595959"/>
                </a:solidFill>
                <a:latin typeface="+mn-lt"/>
                <a:cs typeface="+mn-ea"/>
                <a:sym typeface="+mn-lt"/>
              </a:rPr>
              <a:t>. </a:t>
            </a:r>
            <a:r>
              <a:rPr lang="id-ID" altLang="zh-CN" sz="1100" b="1" dirty="0">
                <a:solidFill>
                  <a:srgbClr val="595959"/>
                </a:solidFill>
                <a:latin typeface="+mn-lt"/>
                <a:cs typeface="+mn-ea"/>
                <a:sym typeface="+mn-lt"/>
              </a:rPr>
              <a:t>Fusce som libero topi </a:t>
            </a:r>
            <a:r>
              <a:rPr lang="id-ID" altLang="zh-CN" sz="1200" b="1" dirty="0">
                <a:solidFill>
                  <a:srgbClr val="595959"/>
                </a:solidFill>
                <a:latin typeface="+mn-lt"/>
                <a:cs typeface="+mn-ea"/>
                <a:sym typeface="+mn-lt"/>
              </a:rPr>
              <a:t>sombrero</a:t>
            </a:r>
            <a:r>
              <a:rPr lang="id-ID" altLang="zh-CN" sz="1100" b="1" dirty="0">
                <a:solidFill>
                  <a:srgbClr val="595959"/>
                </a:solidFill>
                <a:latin typeface="+mn-lt"/>
                <a:cs typeface="+mn-ea"/>
                <a:sym typeface="+mn-lt"/>
              </a:rPr>
              <a:t> bikinan meksiko</a:t>
            </a:r>
            <a:r>
              <a:rPr lang="en-US" altLang="zh-CN" sz="1100" dirty="0">
                <a:solidFill>
                  <a:srgbClr val="595959"/>
                </a:solidFill>
                <a:latin typeface="+mn-lt"/>
                <a:cs typeface="+mn-ea"/>
                <a:sym typeface="+mn-lt"/>
              </a:rPr>
              <a:t> when an unknown printer took a galley of type and scrambled it to make a type specimen book. It has survived not only five centuries, but also the leap into electronic typesetting</a:t>
            </a:r>
            <a:endParaRPr lang="id-ID" altLang="zh-CN" sz="1100" dirty="0">
              <a:solidFill>
                <a:srgbClr val="595959"/>
              </a:solidFill>
              <a:latin typeface="+mn-lt"/>
              <a:cs typeface="+mn-ea"/>
              <a:sym typeface="+mn-lt"/>
            </a:endParaRPr>
          </a:p>
        </p:txBody>
      </p:sp>
    </p:spTree>
    <p:extLst>
      <p:ext uri="{BB962C8B-B14F-4D97-AF65-F5344CB8AC3E}">
        <p14:creationId xmlns:p14="http://schemas.microsoft.com/office/powerpoint/2010/main" val="309969179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11"/>
                                        </p:tgtEl>
                                        <p:attrNameLst>
                                          <p:attrName>style.visibility</p:attrName>
                                        </p:attrNameLst>
                                      </p:cBhvr>
                                      <p:to>
                                        <p:strVal val="visible"/>
                                      </p:to>
                                    </p:set>
                                    <p:animEffect transition="in" filter="wipe(up)">
                                      <p:cBhvr>
                                        <p:cTn id="7" dur="1000"/>
                                        <p:tgtEl>
                                          <p:spTgt spid="411"/>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412"/>
                                        </p:tgtEl>
                                        <p:attrNameLst>
                                          <p:attrName>style.visibility</p:attrName>
                                        </p:attrNameLst>
                                      </p:cBhvr>
                                      <p:to>
                                        <p:strVal val="visible"/>
                                      </p:to>
                                    </p:set>
                                    <p:animEffect transition="in" filter="wipe(down)">
                                      <p:cBhvr>
                                        <p:cTn id="10" dur="1000"/>
                                        <p:tgtEl>
                                          <p:spTgt spid="412"/>
                                        </p:tgtEl>
                                      </p:cBhvr>
                                    </p:animEffect>
                                  </p:childTnLst>
                                </p:cTn>
                              </p:par>
                              <p:par>
                                <p:cTn id="11" presetID="22" presetClass="entr" presetSubtype="8" fill="hold" nodeType="withEffect">
                                  <p:stCondLst>
                                    <p:cond delay="20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par>
                                <p:cTn id="17" presetID="22" presetClass="entr" presetSubtype="8" fill="hold" nodeType="withEffect">
                                  <p:stCondLst>
                                    <p:cond delay="200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par>
                                <p:cTn id="20" presetID="22" presetClass="entr" presetSubtype="8" fill="hold" nodeType="withEffect">
                                  <p:stCondLst>
                                    <p:cond delay="200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par>
                                <p:cTn id="23" presetID="22" presetClass="entr" presetSubtype="8" fill="hold" nodeType="withEffect">
                                  <p:stCondLst>
                                    <p:cond delay="2000"/>
                                  </p:stCondLst>
                                  <p:childTnLst>
                                    <p:set>
                                      <p:cBhvr>
                                        <p:cTn id="24" dur="1" fill="hold">
                                          <p:stCondLst>
                                            <p:cond delay="0"/>
                                          </p:stCondLst>
                                        </p:cTn>
                                        <p:tgtEl>
                                          <p:spTgt spid="42"/>
                                        </p:tgtEl>
                                        <p:attrNameLst>
                                          <p:attrName>style.visibility</p:attrName>
                                        </p:attrNameLst>
                                      </p:cBhvr>
                                      <p:to>
                                        <p:strVal val="visible"/>
                                      </p:to>
                                    </p:set>
                                    <p:animEffect transition="in" filter="wipe(left)">
                                      <p:cBhvr>
                                        <p:cTn id="25" dur="500"/>
                                        <p:tgtEl>
                                          <p:spTgt spid="42"/>
                                        </p:tgtEl>
                                      </p:cBhvr>
                                    </p:animEffect>
                                  </p:childTnLst>
                                </p:cTn>
                              </p:par>
                              <p:par>
                                <p:cTn id="26" presetID="22" presetClass="entr" presetSubtype="8" fill="hold" nodeType="withEffect">
                                  <p:stCondLst>
                                    <p:cond delay="200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par>
                                <p:cTn id="29" presetID="22" presetClass="entr" presetSubtype="8" fill="hold" nodeType="withEffect">
                                  <p:stCondLst>
                                    <p:cond delay="20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par>
                                <p:cTn id="32" presetID="22" presetClass="entr" presetSubtype="8" fill="hold" nodeType="withEffect">
                                  <p:stCondLst>
                                    <p:cond delay="200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childTnLst>
                          </p:cTn>
                        </p:par>
                        <p:par>
                          <p:cTn id="35" fill="hold">
                            <p:stCondLst>
                              <p:cond delay="2500"/>
                            </p:stCondLst>
                            <p:childTnLst>
                              <p:par>
                                <p:cTn id="36" presetID="49" presetClass="entr" presetSubtype="0" decel="100000" fill="hold" grpId="0" nodeType="afterEffect">
                                  <p:stCondLst>
                                    <p:cond delay="0"/>
                                  </p:stCondLst>
                                  <p:iterate type="lt">
                                    <p:tmPct val="10000"/>
                                  </p:iterate>
                                  <p:childTnLst>
                                    <p:set>
                                      <p:cBhvr>
                                        <p:cTn id="37" dur="1" fill="hold">
                                          <p:stCondLst>
                                            <p:cond delay="0"/>
                                          </p:stCondLst>
                                        </p:cTn>
                                        <p:tgtEl>
                                          <p:spTgt spid="66"/>
                                        </p:tgtEl>
                                        <p:attrNameLst>
                                          <p:attrName>style.visibility</p:attrName>
                                        </p:attrNameLst>
                                      </p:cBhvr>
                                      <p:to>
                                        <p:strVal val="visible"/>
                                      </p:to>
                                    </p:set>
                                    <p:anim calcmode="lin" valueType="num">
                                      <p:cBhvr>
                                        <p:cTn id="38" dur="150" fill="hold"/>
                                        <p:tgtEl>
                                          <p:spTgt spid="66"/>
                                        </p:tgtEl>
                                        <p:attrNameLst>
                                          <p:attrName>ppt_w</p:attrName>
                                        </p:attrNameLst>
                                      </p:cBhvr>
                                      <p:tavLst>
                                        <p:tav tm="0">
                                          <p:val>
                                            <p:fltVal val="0"/>
                                          </p:val>
                                        </p:tav>
                                        <p:tav tm="100000">
                                          <p:val>
                                            <p:strVal val="#ppt_w"/>
                                          </p:val>
                                        </p:tav>
                                      </p:tavLst>
                                    </p:anim>
                                    <p:anim calcmode="lin" valueType="num">
                                      <p:cBhvr>
                                        <p:cTn id="39" dur="150" fill="hold"/>
                                        <p:tgtEl>
                                          <p:spTgt spid="66"/>
                                        </p:tgtEl>
                                        <p:attrNameLst>
                                          <p:attrName>ppt_h</p:attrName>
                                        </p:attrNameLst>
                                      </p:cBhvr>
                                      <p:tavLst>
                                        <p:tav tm="0">
                                          <p:val>
                                            <p:fltVal val="0"/>
                                          </p:val>
                                        </p:tav>
                                        <p:tav tm="100000">
                                          <p:val>
                                            <p:strVal val="#ppt_h"/>
                                          </p:val>
                                        </p:tav>
                                      </p:tavLst>
                                    </p:anim>
                                    <p:anim calcmode="lin" valueType="num">
                                      <p:cBhvr>
                                        <p:cTn id="40" dur="150" fill="hold"/>
                                        <p:tgtEl>
                                          <p:spTgt spid="66"/>
                                        </p:tgtEl>
                                        <p:attrNameLst>
                                          <p:attrName>style.rotation</p:attrName>
                                        </p:attrNameLst>
                                      </p:cBhvr>
                                      <p:tavLst>
                                        <p:tav tm="0">
                                          <p:val>
                                            <p:fltVal val="360"/>
                                          </p:val>
                                        </p:tav>
                                        <p:tav tm="100000">
                                          <p:val>
                                            <p:fltVal val="0"/>
                                          </p:val>
                                        </p:tav>
                                      </p:tavLst>
                                    </p:anim>
                                    <p:animEffect transition="in" filter="fade">
                                      <p:cBhvr>
                                        <p:cTn id="41" dur="1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6" name="Group 356"/>
          <p:cNvGrpSpPr/>
          <p:nvPr/>
        </p:nvGrpSpPr>
        <p:grpSpPr>
          <a:xfrm>
            <a:off x="2492700" y="1628190"/>
            <a:ext cx="3825876" cy="3825876"/>
            <a:chOff x="0" y="0"/>
            <a:chExt cx="7651750" cy="7651750"/>
          </a:xfrm>
        </p:grpSpPr>
        <p:sp>
          <p:nvSpPr>
            <p:cNvPr id="352" name="Shape 352"/>
            <p:cNvSpPr/>
            <p:nvPr/>
          </p:nvSpPr>
          <p:spPr>
            <a:xfrm>
              <a:off x="3994150" y="-1"/>
              <a:ext cx="3657600" cy="3663951"/>
            </a:xfrm>
            <a:custGeom>
              <a:avLst/>
              <a:gdLst/>
              <a:ahLst/>
              <a:cxnLst>
                <a:cxn ang="0">
                  <a:pos x="wd2" y="hd2"/>
                </a:cxn>
                <a:cxn ang="5400000">
                  <a:pos x="wd2" y="hd2"/>
                </a:cxn>
                <a:cxn ang="10800000">
                  <a:pos x="wd2" y="hd2"/>
                </a:cxn>
                <a:cxn ang="16200000">
                  <a:pos x="wd2" y="hd2"/>
                </a:cxn>
              </a:cxnLst>
              <a:rect l="0" t="0" r="r" b="b"/>
              <a:pathLst>
                <a:path w="21600" h="21600" extrusionOk="0">
                  <a:moveTo>
                    <a:pt x="0" y="6476"/>
                  </a:moveTo>
                  <a:cubicBezTo>
                    <a:pt x="8117" y="6963"/>
                    <a:pt x="14637" y="13439"/>
                    <a:pt x="15124" y="21600"/>
                  </a:cubicBezTo>
                  <a:cubicBezTo>
                    <a:pt x="21600" y="21600"/>
                    <a:pt x="21600" y="21600"/>
                    <a:pt x="21600" y="21600"/>
                  </a:cubicBezTo>
                  <a:cubicBezTo>
                    <a:pt x="21378" y="16322"/>
                    <a:pt x="19338" y="11532"/>
                    <a:pt x="16100" y="7806"/>
                  </a:cubicBezTo>
                  <a:cubicBezTo>
                    <a:pt x="17298" y="4302"/>
                    <a:pt x="17298" y="4302"/>
                    <a:pt x="17298" y="4302"/>
                  </a:cubicBezTo>
                  <a:cubicBezTo>
                    <a:pt x="13794" y="5455"/>
                    <a:pt x="13794" y="5455"/>
                    <a:pt x="13794" y="5455"/>
                  </a:cubicBezTo>
                  <a:cubicBezTo>
                    <a:pt x="10068" y="2262"/>
                    <a:pt x="5278" y="222"/>
                    <a:pt x="0" y="0"/>
                  </a:cubicBezTo>
                  <a:lnTo>
                    <a:pt x="0" y="6476"/>
                  </a:lnTo>
                  <a:close/>
                </a:path>
              </a:pathLst>
            </a:custGeom>
            <a:solidFill>
              <a:schemeClr val="accent2">
                <a:lumMod val="75000"/>
              </a:schemeClr>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53" name="Shape 353"/>
            <p:cNvSpPr/>
            <p:nvPr/>
          </p:nvSpPr>
          <p:spPr>
            <a:xfrm>
              <a:off x="-1" y="-1"/>
              <a:ext cx="3660778" cy="3663951"/>
            </a:xfrm>
            <a:custGeom>
              <a:avLst/>
              <a:gdLst/>
              <a:ahLst/>
              <a:cxnLst>
                <a:cxn ang="0">
                  <a:pos x="wd2" y="hd2"/>
                </a:cxn>
                <a:cxn ang="5400000">
                  <a:pos x="wd2" y="hd2"/>
                </a:cxn>
                <a:cxn ang="10800000">
                  <a:pos x="wd2" y="hd2"/>
                </a:cxn>
                <a:cxn ang="16200000">
                  <a:pos x="wd2" y="hd2"/>
                </a:cxn>
              </a:cxnLst>
              <a:rect l="0" t="0" r="r" b="b"/>
              <a:pathLst>
                <a:path w="21600" h="21600" extrusionOk="0">
                  <a:moveTo>
                    <a:pt x="6476" y="21600"/>
                  </a:moveTo>
                  <a:cubicBezTo>
                    <a:pt x="6963" y="13439"/>
                    <a:pt x="13483" y="6963"/>
                    <a:pt x="21600" y="6476"/>
                  </a:cubicBezTo>
                  <a:cubicBezTo>
                    <a:pt x="21600" y="0"/>
                    <a:pt x="21600" y="0"/>
                    <a:pt x="21600" y="0"/>
                  </a:cubicBezTo>
                  <a:cubicBezTo>
                    <a:pt x="16366" y="222"/>
                    <a:pt x="11576" y="2262"/>
                    <a:pt x="7806" y="5455"/>
                  </a:cubicBezTo>
                  <a:cubicBezTo>
                    <a:pt x="4347" y="4302"/>
                    <a:pt x="4347" y="4302"/>
                    <a:pt x="4347" y="4302"/>
                  </a:cubicBezTo>
                  <a:cubicBezTo>
                    <a:pt x="5500" y="7806"/>
                    <a:pt x="5500" y="7806"/>
                    <a:pt x="5500" y="7806"/>
                  </a:cubicBezTo>
                  <a:cubicBezTo>
                    <a:pt x="2262" y="11532"/>
                    <a:pt x="222" y="16322"/>
                    <a:pt x="0" y="21600"/>
                  </a:cubicBezTo>
                  <a:lnTo>
                    <a:pt x="6476" y="21600"/>
                  </a:lnTo>
                  <a:close/>
                </a:path>
              </a:pathLst>
            </a:custGeom>
            <a:solidFill>
              <a:schemeClr val="tx2">
                <a:lumMod val="75000"/>
              </a:schemeClr>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54" name="Shape 354"/>
            <p:cNvSpPr/>
            <p:nvPr/>
          </p:nvSpPr>
          <p:spPr>
            <a:xfrm>
              <a:off x="-1" y="3994150"/>
              <a:ext cx="3660778" cy="3657600"/>
            </a:xfrm>
            <a:custGeom>
              <a:avLst/>
              <a:gdLst/>
              <a:ahLst/>
              <a:cxnLst>
                <a:cxn ang="0">
                  <a:pos x="wd2" y="hd2"/>
                </a:cxn>
                <a:cxn ang="5400000">
                  <a:pos x="wd2" y="hd2"/>
                </a:cxn>
                <a:cxn ang="10800000">
                  <a:pos x="wd2" y="hd2"/>
                </a:cxn>
                <a:cxn ang="16200000">
                  <a:pos x="wd2" y="hd2"/>
                </a:cxn>
              </a:cxnLst>
              <a:rect l="0" t="0" r="r" b="b"/>
              <a:pathLst>
                <a:path w="21600" h="21600" extrusionOk="0">
                  <a:moveTo>
                    <a:pt x="21600" y="15156"/>
                  </a:moveTo>
                  <a:cubicBezTo>
                    <a:pt x="13483" y="14667"/>
                    <a:pt x="6963" y="8133"/>
                    <a:pt x="6476" y="0"/>
                  </a:cubicBezTo>
                  <a:cubicBezTo>
                    <a:pt x="0" y="0"/>
                    <a:pt x="0" y="0"/>
                    <a:pt x="0" y="0"/>
                  </a:cubicBezTo>
                  <a:cubicBezTo>
                    <a:pt x="222" y="5244"/>
                    <a:pt x="2262" y="10044"/>
                    <a:pt x="5500" y="13778"/>
                  </a:cubicBezTo>
                  <a:cubicBezTo>
                    <a:pt x="4347" y="17289"/>
                    <a:pt x="4347" y="17289"/>
                    <a:pt x="4347" y="17289"/>
                  </a:cubicBezTo>
                  <a:cubicBezTo>
                    <a:pt x="7806" y="16133"/>
                    <a:pt x="7806" y="16133"/>
                    <a:pt x="7806" y="16133"/>
                  </a:cubicBezTo>
                  <a:cubicBezTo>
                    <a:pt x="11576" y="19378"/>
                    <a:pt x="16366" y="21378"/>
                    <a:pt x="21600" y="21600"/>
                  </a:cubicBezTo>
                  <a:lnTo>
                    <a:pt x="21600" y="15156"/>
                  </a:lnTo>
                  <a:close/>
                </a:path>
              </a:pathLst>
            </a:custGeom>
            <a:solidFill>
              <a:srgbClr val="C8C2AC"/>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55" name="Shape 355"/>
            <p:cNvSpPr/>
            <p:nvPr/>
          </p:nvSpPr>
          <p:spPr>
            <a:xfrm>
              <a:off x="3994150" y="3994150"/>
              <a:ext cx="3657600" cy="3657600"/>
            </a:xfrm>
            <a:custGeom>
              <a:avLst/>
              <a:gdLst/>
              <a:ahLst/>
              <a:cxnLst>
                <a:cxn ang="0">
                  <a:pos x="wd2" y="hd2"/>
                </a:cxn>
                <a:cxn ang="5400000">
                  <a:pos x="wd2" y="hd2"/>
                </a:cxn>
                <a:cxn ang="10800000">
                  <a:pos x="wd2" y="hd2"/>
                </a:cxn>
                <a:cxn ang="16200000">
                  <a:pos x="wd2" y="hd2"/>
                </a:cxn>
              </a:cxnLst>
              <a:rect l="0" t="0" r="r" b="b"/>
              <a:pathLst>
                <a:path w="21600" h="21600" extrusionOk="0">
                  <a:moveTo>
                    <a:pt x="17298" y="17289"/>
                  </a:moveTo>
                  <a:cubicBezTo>
                    <a:pt x="16100" y="13778"/>
                    <a:pt x="16100" y="13778"/>
                    <a:pt x="16100" y="13778"/>
                  </a:cubicBezTo>
                  <a:cubicBezTo>
                    <a:pt x="19338" y="10044"/>
                    <a:pt x="21378" y="5244"/>
                    <a:pt x="21600" y="0"/>
                  </a:cubicBezTo>
                  <a:cubicBezTo>
                    <a:pt x="15124" y="0"/>
                    <a:pt x="15124" y="0"/>
                    <a:pt x="15124" y="0"/>
                  </a:cubicBezTo>
                  <a:cubicBezTo>
                    <a:pt x="14637" y="8133"/>
                    <a:pt x="8117" y="14667"/>
                    <a:pt x="0" y="15156"/>
                  </a:cubicBezTo>
                  <a:cubicBezTo>
                    <a:pt x="0" y="21600"/>
                    <a:pt x="0" y="21600"/>
                    <a:pt x="0" y="21600"/>
                  </a:cubicBezTo>
                  <a:cubicBezTo>
                    <a:pt x="5278" y="21378"/>
                    <a:pt x="10068" y="19378"/>
                    <a:pt x="13794" y="16133"/>
                  </a:cubicBezTo>
                  <a:lnTo>
                    <a:pt x="17298" y="17289"/>
                  </a:lnTo>
                  <a:close/>
                </a:path>
              </a:pathLst>
            </a:custGeom>
            <a:solidFill>
              <a:schemeClr val="accent2">
                <a:lumMod val="50000"/>
              </a:schemeClr>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grpSp>
      <p:grpSp>
        <p:nvGrpSpPr>
          <p:cNvPr id="359" name="Group 359"/>
          <p:cNvGrpSpPr/>
          <p:nvPr/>
        </p:nvGrpSpPr>
        <p:grpSpPr>
          <a:xfrm>
            <a:off x="3194728" y="3007249"/>
            <a:ext cx="2399593" cy="993635"/>
            <a:chOff x="0" y="0"/>
            <a:chExt cx="4799184" cy="1987267"/>
          </a:xfrm>
        </p:grpSpPr>
        <p:sp>
          <p:nvSpPr>
            <p:cNvPr id="357" name="Shape 357"/>
            <p:cNvSpPr/>
            <p:nvPr/>
          </p:nvSpPr>
          <p:spPr>
            <a:xfrm>
              <a:off x="284102" y="0"/>
              <a:ext cx="4204996" cy="923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lgn="ctr">
                <a:defRPr sz="4800">
                  <a:solidFill>
                    <a:srgbClr val="008E93"/>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2400">
                  <a:latin typeface="+mn-lt"/>
                  <a:ea typeface="+mn-ea"/>
                  <a:cs typeface="+mn-ea"/>
                  <a:sym typeface="+mn-lt"/>
                </a:rPr>
                <a:t>INFORMATION</a:t>
              </a:r>
            </a:p>
          </p:txBody>
        </p:sp>
        <p:sp>
          <p:nvSpPr>
            <p:cNvPr id="358" name="Shape 358"/>
            <p:cNvSpPr/>
            <p:nvPr/>
          </p:nvSpPr>
          <p:spPr>
            <a:xfrm>
              <a:off x="0" y="940829"/>
              <a:ext cx="4799184" cy="10464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lgn="ctr">
                <a:defRPr sz="2800">
                  <a:solidFill>
                    <a:srgbClr val="808080"/>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400">
                  <a:latin typeface="+mn-lt"/>
                  <a:ea typeface="+mn-ea"/>
                  <a:cs typeface="+mn-ea"/>
                  <a:sym typeface="+mn-lt"/>
                </a:rPr>
                <a:t>There is goodness to life that cannot be denied.</a:t>
              </a:r>
            </a:p>
          </p:txBody>
        </p:sp>
      </p:grpSp>
      <p:grpSp>
        <p:nvGrpSpPr>
          <p:cNvPr id="363" name="Group 363"/>
          <p:cNvGrpSpPr/>
          <p:nvPr/>
        </p:nvGrpSpPr>
        <p:grpSpPr>
          <a:xfrm>
            <a:off x="587375" y="1424990"/>
            <a:ext cx="2103448" cy="1198116"/>
            <a:chOff x="0" y="0"/>
            <a:chExt cx="4206894" cy="2396231"/>
          </a:xfrm>
        </p:grpSpPr>
        <p:sp>
          <p:nvSpPr>
            <p:cNvPr id="360" name="Shape 360"/>
            <p:cNvSpPr/>
            <p:nvPr/>
          </p:nvSpPr>
          <p:spPr>
            <a:xfrm>
              <a:off x="2863865" y="339260"/>
              <a:ext cx="1343029" cy="1067013"/>
            </a:xfrm>
            <a:custGeom>
              <a:avLst/>
              <a:gdLst/>
              <a:ahLst/>
              <a:cxnLst>
                <a:cxn ang="0">
                  <a:pos x="wd2" y="hd2"/>
                </a:cxn>
                <a:cxn ang="5400000">
                  <a:pos x="wd2" y="hd2"/>
                </a:cxn>
                <a:cxn ang="10800000">
                  <a:pos x="wd2" y="hd2"/>
                </a:cxn>
                <a:cxn ang="16200000">
                  <a:pos x="wd2" y="hd2"/>
                </a:cxn>
              </a:cxnLst>
              <a:rect l="0" t="0" r="r" b="b"/>
              <a:pathLst>
                <a:path w="21099" h="21497" extrusionOk="0">
                  <a:moveTo>
                    <a:pt x="10315" y="21497"/>
                  </a:moveTo>
                  <a:cubicBezTo>
                    <a:pt x="10315" y="21497"/>
                    <a:pt x="10183" y="21497"/>
                    <a:pt x="10183" y="21497"/>
                  </a:cubicBezTo>
                  <a:cubicBezTo>
                    <a:pt x="9918" y="21327"/>
                    <a:pt x="9653" y="21157"/>
                    <a:pt x="9388" y="21157"/>
                  </a:cubicBezTo>
                  <a:cubicBezTo>
                    <a:pt x="8725" y="20817"/>
                    <a:pt x="8195" y="20477"/>
                    <a:pt x="7532" y="20136"/>
                  </a:cubicBezTo>
                  <a:cubicBezTo>
                    <a:pt x="7002" y="19626"/>
                    <a:pt x="6472" y="19286"/>
                    <a:pt x="5942" y="18946"/>
                  </a:cubicBezTo>
                  <a:cubicBezTo>
                    <a:pt x="5412" y="18436"/>
                    <a:pt x="4882" y="18095"/>
                    <a:pt x="4485" y="17585"/>
                  </a:cubicBezTo>
                  <a:cubicBezTo>
                    <a:pt x="3954" y="17245"/>
                    <a:pt x="3557" y="16735"/>
                    <a:pt x="3159" y="16395"/>
                  </a:cubicBezTo>
                  <a:cubicBezTo>
                    <a:pt x="2762" y="16054"/>
                    <a:pt x="2497" y="15544"/>
                    <a:pt x="2099" y="15204"/>
                  </a:cubicBezTo>
                  <a:cubicBezTo>
                    <a:pt x="377" y="13163"/>
                    <a:pt x="-286" y="10272"/>
                    <a:pt x="112" y="7210"/>
                  </a:cubicBezTo>
                  <a:cubicBezTo>
                    <a:pt x="642" y="4149"/>
                    <a:pt x="2364" y="1428"/>
                    <a:pt x="4352" y="407"/>
                  </a:cubicBezTo>
                  <a:cubicBezTo>
                    <a:pt x="5015" y="67"/>
                    <a:pt x="5677" y="-103"/>
                    <a:pt x="6207" y="67"/>
                  </a:cubicBezTo>
                  <a:cubicBezTo>
                    <a:pt x="8460" y="67"/>
                    <a:pt x="10050" y="2108"/>
                    <a:pt x="10580" y="3128"/>
                  </a:cubicBezTo>
                  <a:cubicBezTo>
                    <a:pt x="11243" y="2108"/>
                    <a:pt x="12966" y="237"/>
                    <a:pt x="15218" y="237"/>
                  </a:cubicBezTo>
                  <a:cubicBezTo>
                    <a:pt x="15748" y="237"/>
                    <a:pt x="16411" y="407"/>
                    <a:pt x="16941" y="747"/>
                  </a:cubicBezTo>
                  <a:cubicBezTo>
                    <a:pt x="18929" y="1768"/>
                    <a:pt x="20651" y="4659"/>
                    <a:pt x="21049" y="7721"/>
                  </a:cubicBezTo>
                  <a:cubicBezTo>
                    <a:pt x="21314" y="10782"/>
                    <a:pt x="20519" y="13673"/>
                    <a:pt x="18796" y="15544"/>
                  </a:cubicBezTo>
                  <a:cubicBezTo>
                    <a:pt x="18399" y="16054"/>
                    <a:pt x="18001" y="16395"/>
                    <a:pt x="17736" y="16735"/>
                  </a:cubicBezTo>
                  <a:cubicBezTo>
                    <a:pt x="17206" y="17245"/>
                    <a:pt x="16808" y="17585"/>
                    <a:pt x="16411" y="17925"/>
                  </a:cubicBezTo>
                  <a:cubicBezTo>
                    <a:pt x="15881" y="18436"/>
                    <a:pt x="15351" y="18776"/>
                    <a:pt x="14953" y="19116"/>
                  </a:cubicBezTo>
                  <a:cubicBezTo>
                    <a:pt x="14291" y="19456"/>
                    <a:pt x="13761" y="19796"/>
                    <a:pt x="13231" y="20136"/>
                  </a:cubicBezTo>
                  <a:cubicBezTo>
                    <a:pt x="12568" y="20477"/>
                    <a:pt x="12038" y="20817"/>
                    <a:pt x="11375" y="21157"/>
                  </a:cubicBezTo>
                  <a:cubicBezTo>
                    <a:pt x="11110" y="21157"/>
                    <a:pt x="10978" y="21327"/>
                    <a:pt x="10713" y="21327"/>
                  </a:cubicBezTo>
                  <a:cubicBezTo>
                    <a:pt x="10580" y="21497"/>
                    <a:pt x="10580" y="21497"/>
                    <a:pt x="10448" y="21497"/>
                  </a:cubicBezTo>
                  <a:cubicBezTo>
                    <a:pt x="10315" y="21497"/>
                    <a:pt x="10315" y="21497"/>
                    <a:pt x="10315" y="21497"/>
                  </a:cubicBezTo>
                  <a:close/>
                </a:path>
              </a:pathLst>
            </a:custGeom>
            <a:solidFill>
              <a:schemeClr val="tx2">
                <a:lumMod val="75000"/>
              </a:schemeClr>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61" name="Shape 361"/>
            <p:cNvSpPr/>
            <p:nvPr/>
          </p:nvSpPr>
          <p:spPr>
            <a:xfrm>
              <a:off x="333374" y="0"/>
              <a:ext cx="2230097" cy="677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3200">
                  <a:solidFill>
                    <a:srgbClr val="FFC535"/>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600">
                  <a:latin typeface="+mn-lt"/>
                  <a:ea typeface="+mn-ea"/>
                  <a:cs typeface="+mn-ea"/>
                  <a:sym typeface="+mn-lt"/>
                </a:rPr>
                <a:t>information</a:t>
              </a:r>
            </a:p>
          </p:txBody>
        </p:sp>
        <p:sp>
          <p:nvSpPr>
            <p:cNvPr id="362" name="Shape 362"/>
            <p:cNvSpPr/>
            <p:nvPr/>
          </p:nvSpPr>
          <p:spPr>
            <a:xfrm>
              <a:off x="0" y="488018"/>
              <a:ext cx="2816535" cy="19082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lgn="r">
                <a:defRPr sz="2800">
                  <a:solidFill>
                    <a:srgbClr val="595959"/>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400">
                  <a:latin typeface="+mn-lt"/>
                  <a:ea typeface="+mn-ea"/>
                  <a:cs typeface="+mn-ea"/>
                  <a:sym typeface="+mn-lt"/>
                </a:rPr>
                <a:t>There is goodness to life that cannot be denied.</a:t>
              </a:r>
            </a:p>
          </p:txBody>
        </p:sp>
      </p:grpSp>
      <p:grpSp>
        <p:nvGrpSpPr>
          <p:cNvPr id="367" name="Group 367"/>
          <p:cNvGrpSpPr/>
          <p:nvPr/>
        </p:nvGrpSpPr>
        <p:grpSpPr>
          <a:xfrm>
            <a:off x="6116962" y="1306286"/>
            <a:ext cx="1995487" cy="1213040"/>
            <a:chOff x="0" y="0"/>
            <a:chExt cx="3990972" cy="2426076"/>
          </a:xfrm>
        </p:grpSpPr>
        <p:sp>
          <p:nvSpPr>
            <p:cNvPr id="364" name="Shape 364"/>
            <p:cNvSpPr/>
            <p:nvPr/>
          </p:nvSpPr>
          <p:spPr>
            <a:xfrm>
              <a:off x="0" y="313607"/>
              <a:ext cx="1193800" cy="1009651"/>
            </a:xfrm>
            <a:custGeom>
              <a:avLst/>
              <a:gdLst/>
              <a:ahLst/>
              <a:cxnLst>
                <a:cxn ang="0">
                  <a:pos x="wd2" y="hd2"/>
                </a:cxn>
                <a:cxn ang="5400000">
                  <a:pos x="wd2" y="hd2"/>
                </a:cxn>
                <a:cxn ang="10800000">
                  <a:pos x="wd2" y="hd2"/>
                </a:cxn>
                <a:cxn ang="16200000">
                  <a:pos x="wd2" y="hd2"/>
                </a:cxn>
              </a:cxnLst>
              <a:rect l="0" t="0" r="r" b="b"/>
              <a:pathLst>
                <a:path w="21600" h="21600" extrusionOk="0">
                  <a:moveTo>
                    <a:pt x="21600" y="9645"/>
                  </a:moveTo>
                  <a:lnTo>
                    <a:pt x="18728" y="7064"/>
                  </a:lnTo>
                  <a:lnTo>
                    <a:pt x="18728" y="0"/>
                  </a:lnTo>
                  <a:lnTo>
                    <a:pt x="15913" y="0"/>
                  </a:lnTo>
                  <a:lnTo>
                    <a:pt x="15913" y="4687"/>
                  </a:lnTo>
                  <a:lnTo>
                    <a:pt x="11260" y="475"/>
                  </a:lnTo>
                  <a:lnTo>
                    <a:pt x="10340" y="475"/>
                  </a:lnTo>
                  <a:lnTo>
                    <a:pt x="0" y="9645"/>
                  </a:lnTo>
                  <a:lnTo>
                    <a:pt x="2585" y="13857"/>
                  </a:lnTo>
                  <a:lnTo>
                    <a:pt x="3791" y="12702"/>
                  </a:lnTo>
                  <a:lnTo>
                    <a:pt x="3791" y="21600"/>
                  </a:lnTo>
                  <a:lnTo>
                    <a:pt x="17809" y="21600"/>
                  </a:lnTo>
                  <a:lnTo>
                    <a:pt x="17809" y="12702"/>
                  </a:lnTo>
                  <a:lnTo>
                    <a:pt x="19015" y="13857"/>
                  </a:lnTo>
                  <a:lnTo>
                    <a:pt x="21600" y="9645"/>
                  </a:lnTo>
                  <a:close/>
                  <a:moveTo>
                    <a:pt x="9249" y="20309"/>
                  </a:moveTo>
                  <a:lnTo>
                    <a:pt x="9249" y="14332"/>
                  </a:lnTo>
                  <a:lnTo>
                    <a:pt x="12351" y="14332"/>
                  </a:lnTo>
                  <a:lnTo>
                    <a:pt x="12351" y="20309"/>
                  </a:lnTo>
                  <a:lnTo>
                    <a:pt x="9249" y="20309"/>
                  </a:lnTo>
                  <a:close/>
                  <a:moveTo>
                    <a:pt x="16717" y="20309"/>
                  </a:moveTo>
                  <a:lnTo>
                    <a:pt x="13443" y="20309"/>
                  </a:lnTo>
                  <a:lnTo>
                    <a:pt x="13443" y="13042"/>
                  </a:lnTo>
                  <a:lnTo>
                    <a:pt x="8157" y="13042"/>
                  </a:lnTo>
                  <a:lnTo>
                    <a:pt x="8157" y="20309"/>
                  </a:lnTo>
                  <a:lnTo>
                    <a:pt x="4883" y="20309"/>
                  </a:lnTo>
                  <a:lnTo>
                    <a:pt x="4883" y="11751"/>
                  </a:lnTo>
                  <a:lnTo>
                    <a:pt x="10857" y="6453"/>
                  </a:lnTo>
                  <a:lnTo>
                    <a:pt x="16717" y="11751"/>
                  </a:lnTo>
                  <a:lnTo>
                    <a:pt x="16717" y="20309"/>
                  </a:lnTo>
                  <a:close/>
                </a:path>
              </a:pathLst>
            </a:custGeom>
            <a:solidFill>
              <a:srgbClr val="1F5FA0"/>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65" name="Shape 365"/>
            <p:cNvSpPr/>
            <p:nvPr/>
          </p:nvSpPr>
          <p:spPr>
            <a:xfrm>
              <a:off x="1193799" y="0"/>
              <a:ext cx="2230097" cy="677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3200">
                  <a:solidFill>
                    <a:srgbClr val="3DBCC0"/>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600">
                  <a:latin typeface="+mn-lt"/>
                  <a:ea typeface="+mn-ea"/>
                  <a:cs typeface="+mn-ea"/>
                  <a:sym typeface="+mn-lt"/>
                </a:rPr>
                <a:t>information</a:t>
              </a:r>
            </a:p>
          </p:txBody>
        </p:sp>
        <p:sp>
          <p:nvSpPr>
            <p:cNvPr id="366" name="Shape 366"/>
            <p:cNvSpPr/>
            <p:nvPr/>
          </p:nvSpPr>
          <p:spPr>
            <a:xfrm>
              <a:off x="1139825" y="517865"/>
              <a:ext cx="2851147" cy="19082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defRPr sz="2800">
                  <a:solidFill>
                    <a:srgbClr val="595959"/>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400">
                  <a:latin typeface="+mn-lt"/>
                  <a:ea typeface="+mn-ea"/>
                  <a:cs typeface="+mn-ea"/>
                  <a:sym typeface="+mn-lt"/>
                </a:rPr>
                <a:t>There is goodness to life that cannot be denied.</a:t>
              </a:r>
            </a:p>
          </p:txBody>
        </p:sp>
      </p:grpSp>
      <p:grpSp>
        <p:nvGrpSpPr>
          <p:cNvPr id="373" name="Group 373"/>
          <p:cNvGrpSpPr/>
          <p:nvPr/>
        </p:nvGrpSpPr>
        <p:grpSpPr>
          <a:xfrm>
            <a:off x="679449" y="4441133"/>
            <a:ext cx="1776740" cy="1198117"/>
            <a:chOff x="0" y="-1"/>
            <a:chExt cx="3553477" cy="2396230"/>
          </a:xfrm>
        </p:grpSpPr>
        <p:sp>
          <p:nvSpPr>
            <p:cNvPr id="368" name="Shape 368"/>
            <p:cNvSpPr/>
            <p:nvPr/>
          </p:nvSpPr>
          <p:spPr>
            <a:xfrm>
              <a:off x="3213752" y="273263"/>
              <a:ext cx="263529" cy="263529"/>
            </a:xfrm>
            <a:prstGeom prst="ellipse">
              <a:avLst/>
            </a:prstGeom>
            <a:solidFill>
              <a:srgbClr val="C8C2AC"/>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69" name="Shape 369"/>
            <p:cNvSpPr/>
            <p:nvPr/>
          </p:nvSpPr>
          <p:spPr>
            <a:xfrm>
              <a:off x="3147076" y="542489"/>
              <a:ext cx="406401" cy="978552"/>
            </a:xfrm>
            <a:custGeom>
              <a:avLst/>
              <a:gdLst/>
              <a:ahLst/>
              <a:cxnLst>
                <a:cxn ang="0">
                  <a:pos x="wd2" y="hd2"/>
                </a:cxn>
                <a:cxn ang="5400000">
                  <a:pos x="wd2" y="hd2"/>
                </a:cxn>
                <a:cxn ang="10800000">
                  <a:pos x="wd2" y="hd2"/>
                </a:cxn>
                <a:cxn ang="16200000">
                  <a:pos x="wd2" y="hd2"/>
                </a:cxn>
              </a:cxnLst>
              <a:rect l="0" t="0" r="r" b="b"/>
              <a:pathLst>
                <a:path w="21600" h="21475" extrusionOk="0">
                  <a:moveTo>
                    <a:pt x="20400" y="1359"/>
                  </a:moveTo>
                  <a:cubicBezTo>
                    <a:pt x="20400" y="1359"/>
                    <a:pt x="20400" y="1359"/>
                    <a:pt x="20400" y="1359"/>
                  </a:cubicBezTo>
                  <a:cubicBezTo>
                    <a:pt x="16800" y="205"/>
                    <a:pt x="12800" y="-125"/>
                    <a:pt x="9600" y="40"/>
                  </a:cubicBezTo>
                  <a:cubicBezTo>
                    <a:pt x="9600" y="40"/>
                    <a:pt x="9600" y="40"/>
                    <a:pt x="9600" y="40"/>
                  </a:cubicBezTo>
                  <a:cubicBezTo>
                    <a:pt x="9200" y="40"/>
                    <a:pt x="9200" y="40"/>
                    <a:pt x="8800" y="40"/>
                  </a:cubicBezTo>
                  <a:cubicBezTo>
                    <a:pt x="4000" y="370"/>
                    <a:pt x="800" y="1359"/>
                    <a:pt x="800" y="1359"/>
                  </a:cubicBezTo>
                  <a:cubicBezTo>
                    <a:pt x="800" y="1359"/>
                    <a:pt x="800" y="1359"/>
                    <a:pt x="800" y="1359"/>
                  </a:cubicBezTo>
                  <a:cubicBezTo>
                    <a:pt x="400" y="1524"/>
                    <a:pt x="0" y="1689"/>
                    <a:pt x="0" y="2019"/>
                  </a:cubicBezTo>
                  <a:cubicBezTo>
                    <a:pt x="0" y="5151"/>
                    <a:pt x="0" y="5151"/>
                    <a:pt x="0" y="5151"/>
                  </a:cubicBezTo>
                  <a:cubicBezTo>
                    <a:pt x="0" y="5811"/>
                    <a:pt x="0" y="5811"/>
                    <a:pt x="0" y="5811"/>
                  </a:cubicBezTo>
                  <a:cubicBezTo>
                    <a:pt x="0" y="6470"/>
                    <a:pt x="0" y="6470"/>
                    <a:pt x="0" y="6470"/>
                  </a:cubicBezTo>
                  <a:cubicBezTo>
                    <a:pt x="0" y="7130"/>
                    <a:pt x="0" y="7130"/>
                    <a:pt x="0" y="7130"/>
                  </a:cubicBezTo>
                  <a:cubicBezTo>
                    <a:pt x="0" y="10428"/>
                    <a:pt x="0" y="10428"/>
                    <a:pt x="0" y="10428"/>
                  </a:cubicBezTo>
                  <a:cubicBezTo>
                    <a:pt x="0" y="10757"/>
                    <a:pt x="800" y="11087"/>
                    <a:pt x="1600" y="11087"/>
                  </a:cubicBezTo>
                  <a:cubicBezTo>
                    <a:pt x="2800" y="11087"/>
                    <a:pt x="3600" y="10757"/>
                    <a:pt x="3600" y="10428"/>
                  </a:cubicBezTo>
                  <a:cubicBezTo>
                    <a:pt x="3600" y="6965"/>
                    <a:pt x="3600" y="6965"/>
                    <a:pt x="3600" y="6965"/>
                  </a:cubicBezTo>
                  <a:cubicBezTo>
                    <a:pt x="3600" y="6470"/>
                    <a:pt x="3600" y="6470"/>
                    <a:pt x="3600" y="6470"/>
                  </a:cubicBezTo>
                  <a:cubicBezTo>
                    <a:pt x="3600" y="5811"/>
                    <a:pt x="3600" y="5811"/>
                    <a:pt x="3600" y="5811"/>
                  </a:cubicBezTo>
                  <a:cubicBezTo>
                    <a:pt x="3600" y="5316"/>
                    <a:pt x="3600" y="5316"/>
                    <a:pt x="3600" y="5316"/>
                  </a:cubicBezTo>
                  <a:cubicBezTo>
                    <a:pt x="3600" y="3997"/>
                    <a:pt x="3600" y="3997"/>
                    <a:pt x="3600" y="3997"/>
                  </a:cubicBezTo>
                  <a:cubicBezTo>
                    <a:pt x="4000" y="3997"/>
                    <a:pt x="4400" y="3832"/>
                    <a:pt x="4800" y="3832"/>
                  </a:cubicBezTo>
                  <a:cubicBezTo>
                    <a:pt x="4800" y="6306"/>
                    <a:pt x="4800" y="6306"/>
                    <a:pt x="4800" y="6306"/>
                  </a:cubicBezTo>
                  <a:cubicBezTo>
                    <a:pt x="4800" y="9603"/>
                    <a:pt x="4800" y="9603"/>
                    <a:pt x="4800" y="9603"/>
                  </a:cubicBezTo>
                  <a:cubicBezTo>
                    <a:pt x="4800" y="12901"/>
                    <a:pt x="4800" y="12901"/>
                    <a:pt x="4800" y="12901"/>
                  </a:cubicBezTo>
                  <a:cubicBezTo>
                    <a:pt x="4800" y="13890"/>
                    <a:pt x="4800" y="13890"/>
                    <a:pt x="4800" y="13890"/>
                  </a:cubicBezTo>
                  <a:cubicBezTo>
                    <a:pt x="4800" y="20486"/>
                    <a:pt x="4800" y="20486"/>
                    <a:pt x="4800" y="20486"/>
                  </a:cubicBezTo>
                  <a:cubicBezTo>
                    <a:pt x="4800" y="21145"/>
                    <a:pt x="6000" y="21475"/>
                    <a:pt x="7600" y="21475"/>
                  </a:cubicBezTo>
                  <a:cubicBezTo>
                    <a:pt x="8800" y="21475"/>
                    <a:pt x="10000" y="21145"/>
                    <a:pt x="10000" y="20486"/>
                  </a:cubicBezTo>
                  <a:cubicBezTo>
                    <a:pt x="10000" y="13890"/>
                    <a:pt x="10000" y="13890"/>
                    <a:pt x="10000" y="13890"/>
                  </a:cubicBezTo>
                  <a:cubicBezTo>
                    <a:pt x="10000" y="13066"/>
                    <a:pt x="10000" y="13066"/>
                    <a:pt x="10000" y="13066"/>
                  </a:cubicBezTo>
                  <a:cubicBezTo>
                    <a:pt x="11200" y="13066"/>
                    <a:pt x="11200" y="13066"/>
                    <a:pt x="11200" y="13066"/>
                  </a:cubicBezTo>
                  <a:cubicBezTo>
                    <a:pt x="11200" y="13890"/>
                    <a:pt x="11200" y="13890"/>
                    <a:pt x="11200" y="13890"/>
                  </a:cubicBezTo>
                  <a:cubicBezTo>
                    <a:pt x="11200" y="20486"/>
                    <a:pt x="11200" y="20486"/>
                    <a:pt x="11200" y="20486"/>
                  </a:cubicBezTo>
                  <a:cubicBezTo>
                    <a:pt x="11200" y="21145"/>
                    <a:pt x="12400" y="21475"/>
                    <a:pt x="14000" y="21475"/>
                  </a:cubicBezTo>
                  <a:cubicBezTo>
                    <a:pt x="15600" y="21475"/>
                    <a:pt x="16800" y="21145"/>
                    <a:pt x="16800" y="20486"/>
                  </a:cubicBezTo>
                  <a:cubicBezTo>
                    <a:pt x="16800" y="13890"/>
                    <a:pt x="16800" y="13890"/>
                    <a:pt x="16800" y="13890"/>
                  </a:cubicBezTo>
                  <a:cubicBezTo>
                    <a:pt x="16800" y="12901"/>
                    <a:pt x="16800" y="12901"/>
                    <a:pt x="16800" y="12901"/>
                  </a:cubicBezTo>
                  <a:cubicBezTo>
                    <a:pt x="16800" y="9603"/>
                    <a:pt x="16800" y="9603"/>
                    <a:pt x="16800" y="9603"/>
                  </a:cubicBezTo>
                  <a:cubicBezTo>
                    <a:pt x="16800" y="6306"/>
                    <a:pt x="16800" y="6306"/>
                    <a:pt x="16800" y="6306"/>
                  </a:cubicBezTo>
                  <a:cubicBezTo>
                    <a:pt x="16800" y="3832"/>
                    <a:pt x="16800" y="3832"/>
                    <a:pt x="16800" y="3832"/>
                  </a:cubicBezTo>
                  <a:cubicBezTo>
                    <a:pt x="17200" y="3832"/>
                    <a:pt x="17600" y="3997"/>
                    <a:pt x="17600" y="3997"/>
                  </a:cubicBezTo>
                  <a:cubicBezTo>
                    <a:pt x="17600" y="5151"/>
                    <a:pt x="17600" y="5151"/>
                    <a:pt x="17600" y="5151"/>
                  </a:cubicBezTo>
                  <a:cubicBezTo>
                    <a:pt x="17600" y="5811"/>
                    <a:pt x="17600" y="5811"/>
                    <a:pt x="17600" y="5811"/>
                  </a:cubicBezTo>
                  <a:cubicBezTo>
                    <a:pt x="17600" y="6470"/>
                    <a:pt x="17600" y="6470"/>
                    <a:pt x="17600" y="6470"/>
                  </a:cubicBezTo>
                  <a:cubicBezTo>
                    <a:pt x="17600" y="7130"/>
                    <a:pt x="17600" y="7130"/>
                    <a:pt x="17600" y="7130"/>
                  </a:cubicBezTo>
                  <a:cubicBezTo>
                    <a:pt x="17600" y="10428"/>
                    <a:pt x="17600" y="10428"/>
                    <a:pt x="17600" y="10428"/>
                  </a:cubicBezTo>
                  <a:cubicBezTo>
                    <a:pt x="17600" y="10757"/>
                    <a:pt x="18400" y="11087"/>
                    <a:pt x="19600" y="11087"/>
                  </a:cubicBezTo>
                  <a:cubicBezTo>
                    <a:pt x="20400" y="11087"/>
                    <a:pt x="21600" y="10757"/>
                    <a:pt x="21600" y="10428"/>
                  </a:cubicBezTo>
                  <a:cubicBezTo>
                    <a:pt x="21600" y="6965"/>
                    <a:pt x="21600" y="6965"/>
                    <a:pt x="21600" y="6965"/>
                  </a:cubicBezTo>
                  <a:cubicBezTo>
                    <a:pt x="21600" y="6470"/>
                    <a:pt x="21600" y="6470"/>
                    <a:pt x="21600" y="6470"/>
                  </a:cubicBezTo>
                  <a:cubicBezTo>
                    <a:pt x="21600" y="5811"/>
                    <a:pt x="21600" y="5811"/>
                    <a:pt x="21600" y="5811"/>
                  </a:cubicBezTo>
                  <a:cubicBezTo>
                    <a:pt x="21600" y="5316"/>
                    <a:pt x="21600" y="5316"/>
                    <a:pt x="21600" y="5316"/>
                  </a:cubicBezTo>
                  <a:cubicBezTo>
                    <a:pt x="21600" y="2019"/>
                    <a:pt x="21600" y="2019"/>
                    <a:pt x="21600" y="2019"/>
                  </a:cubicBezTo>
                  <a:cubicBezTo>
                    <a:pt x="21600" y="1689"/>
                    <a:pt x="21200" y="1524"/>
                    <a:pt x="20400" y="1359"/>
                  </a:cubicBezTo>
                  <a:close/>
                </a:path>
              </a:pathLst>
            </a:custGeom>
            <a:solidFill>
              <a:srgbClr val="C8C2AC"/>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grpSp>
          <p:nvGrpSpPr>
            <p:cNvPr id="372" name="Group 372"/>
            <p:cNvGrpSpPr/>
            <p:nvPr/>
          </p:nvGrpSpPr>
          <p:grpSpPr>
            <a:xfrm>
              <a:off x="0" y="-1"/>
              <a:ext cx="2632388" cy="2396230"/>
              <a:chOff x="0" y="0"/>
              <a:chExt cx="2632387" cy="2396228"/>
            </a:xfrm>
          </p:grpSpPr>
          <p:sp>
            <p:nvSpPr>
              <p:cNvPr id="370" name="Shape 370"/>
              <p:cNvSpPr/>
              <p:nvPr/>
            </p:nvSpPr>
            <p:spPr>
              <a:xfrm>
                <a:off x="149226" y="0"/>
                <a:ext cx="2230095" cy="677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3200">
                    <a:solidFill>
                      <a:srgbClr val="70684A"/>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600">
                    <a:latin typeface="+mn-lt"/>
                    <a:ea typeface="+mn-ea"/>
                    <a:cs typeface="+mn-ea"/>
                    <a:sym typeface="+mn-lt"/>
                  </a:rPr>
                  <a:t>information</a:t>
                </a:r>
              </a:p>
            </p:txBody>
          </p:sp>
          <p:sp>
            <p:nvSpPr>
              <p:cNvPr id="371" name="Shape 371"/>
              <p:cNvSpPr/>
              <p:nvPr/>
            </p:nvSpPr>
            <p:spPr>
              <a:xfrm>
                <a:off x="0" y="488017"/>
                <a:ext cx="2632387" cy="19082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lgn="r">
                  <a:defRPr sz="2800">
                    <a:solidFill>
                      <a:srgbClr val="595959"/>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400">
                    <a:latin typeface="+mn-lt"/>
                    <a:ea typeface="+mn-ea"/>
                    <a:cs typeface="+mn-ea"/>
                    <a:sym typeface="+mn-lt"/>
                  </a:rPr>
                  <a:t>There is goodness to life that cannot be denied.</a:t>
                </a:r>
              </a:p>
            </p:txBody>
          </p:sp>
        </p:grpSp>
      </p:grpSp>
      <p:grpSp>
        <p:nvGrpSpPr>
          <p:cNvPr id="377" name="Group 377"/>
          <p:cNvGrpSpPr/>
          <p:nvPr/>
        </p:nvGrpSpPr>
        <p:grpSpPr>
          <a:xfrm>
            <a:off x="6161412" y="4502151"/>
            <a:ext cx="1951037" cy="1213040"/>
            <a:chOff x="0" y="0"/>
            <a:chExt cx="3902072" cy="2426076"/>
          </a:xfrm>
        </p:grpSpPr>
        <p:sp>
          <p:nvSpPr>
            <p:cNvPr id="374" name="Shape 374"/>
            <p:cNvSpPr/>
            <p:nvPr/>
          </p:nvSpPr>
          <p:spPr>
            <a:xfrm>
              <a:off x="0" y="294104"/>
              <a:ext cx="1050926" cy="1044576"/>
            </a:xfrm>
            <a:custGeom>
              <a:avLst/>
              <a:gdLst/>
              <a:ahLst/>
              <a:cxnLst>
                <a:cxn ang="0">
                  <a:pos x="wd2" y="hd2"/>
                </a:cxn>
                <a:cxn ang="5400000">
                  <a:pos x="wd2" y="hd2"/>
                </a:cxn>
                <a:cxn ang="10800000">
                  <a:pos x="wd2" y="hd2"/>
                </a:cxn>
                <a:cxn ang="16200000">
                  <a:pos x="wd2" y="hd2"/>
                </a:cxn>
              </a:cxnLst>
              <a:rect l="0" t="0" r="r" b="b"/>
              <a:pathLst>
                <a:path w="21600" h="21600" extrusionOk="0">
                  <a:moveTo>
                    <a:pt x="21600" y="7156"/>
                  </a:moveTo>
                  <a:lnTo>
                    <a:pt x="14356" y="7156"/>
                  </a:lnTo>
                  <a:lnTo>
                    <a:pt x="14356" y="0"/>
                  </a:lnTo>
                  <a:lnTo>
                    <a:pt x="7244" y="0"/>
                  </a:lnTo>
                  <a:lnTo>
                    <a:pt x="7244" y="7156"/>
                  </a:lnTo>
                  <a:lnTo>
                    <a:pt x="0" y="7156"/>
                  </a:lnTo>
                  <a:lnTo>
                    <a:pt x="0" y="14444"/>
                  </a:lnTo>
                  <a:lnTo>
                    <a:pt x="7244" y="14444"/>
                  </a:lnTo>
                  <a:lnTo>
                    <a:pt x="7244" y="21600"/>
                  </a:lnTo>
                  <a:lnTo>
                    <a:pt x="14356" y="21600"/>
                  </a:lnTo>
                  <a:lnTo>
                    <a:pt x="14356" y="14444"/>
                  </a:lnTo>
                  <a:lnTo>
                    <a:pt x="21600" y="14444"/>
                  </a:lnTo>
                  <a:lnTo>
                    <a:pt x="21600" y="7156"/>
                  </a:lnTo>
                  <a:close/>
                </a:path>
              </a:pathLst>
            </a:custGeom>
            <a:solidFill>
              <a:srgbClr val="143F6A"/>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75" name="Shape 375"/>
            <p:cNvSpPr/>
            <p:nvPr/>
          </p:nvSpPr>
          <p:spPr>
            <a:xfrm>
              <a:off x="1104899" y="0"/>
              <a:ext cx="2230097" cy="677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defRPr sz="3200">
                  <a:solidFill>
                    <a:srgbClr val="008E93"/>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600">
                  <a:latin typeface="+mn-lt"/>
                  <a:ea typeface="+mn-ea"/>
                  <a:cs typeface="+mn-ea"/>
                  <a:sym typeface="+mn-lt"/>
                </a:rPr>
                <a:t>information</a:t>
              </a:r>
            </a:p>
          </p:txBody>
        </p:sp>
        <p:sp>
          <p:nvSpPr>
            <p:cNvPr id="376" name="Shape 376"/>
            <p:cNvSpPr/>
            <p:nvPr/>
          </p:nvSpPr>
          <p:spPr>
            <a:xfrm>
              <a:off x="1050925" y="517865"/>
              <a:ext cx="2851147" cy="19082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defRPr sz="2800">
                  <a:solidFill>
                    <a:srgbClr val="595959"/>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400">
                  <a:latin typeface="+mn-lt"/>
                  <a:ea typeface="+mn-ea"/>
                  <a:cs typeface="+mn-ea"/>
                  <a:sym typeface="+mn-lt"/>
                </a:rPr>
                <a:t>There is goodness to life that cannot be denied.</a:t>
              </a:r>
            </a:p>
          </p:txBody>
        </p:sp>
      </p:grpSp>
      <p:sp>
        <p:nvSpPr>
          <p:cNvPr id="378" name="Shape 378"/>
          <p:cNvSpPr/>
          <p:nvPr/>
        </p:nvSpPr>
        <p:spPr>
          <a:xfrm>
            <a:off x="8683331" y="1299299"/>
            <a:ext cx="2655229" cy="1446550"/>
          </a:xfrm>
          <a:prstGeom prst="rect">
            <a:avLst/>
          </a:prstGeom>
          <a:ln w="12700">
            <a:miter lim="400000"/>
          </a:ln>
          <a:extLst>
            <a:ext uri="{C572A759-6A51-4108-AA02-DFA0A04FC94B}">
              <ma14:wrappingTextBoxFlag xmlns="" xmlns:ma14="http://schemas.microsoft.com/office/mac/drawingml/2011/main" val="1"/>
            </a:ext>
          </a:extLst>
        </p:spPr>
        <p:txBody>
          <a:bodyPr wrap="square" tIns="45720" bIns="45720">
            <a:spAutoFit/>
          </a:bodyPr>
          <a:lstStyle>
            <a:lvl1pPr>
              <a:defRPr sz="7200">
                <a:solidFill>
                  <a:srgbClr val="808080"/>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lang="zh-CN" altLang="en-US" sz="4400" b="1" dirty="0">
                <a:solidFill>
                  <a:srgbClr val="000000"/>
                </a:solidFill>
                <a:cs typeface="+mn-ea"/>
                <a:sym typeface="+mn-lt"/>
              </a:rPr>
              <a:t>点击添加标题</a:t>
            </a:r>
            <a:endParaRPr sz="3600" b="1" dirty="0">
              <a:latin typeface="+mn-lt"/>
              <a:ea typeface="+mn-ea"/>
              <a:cs typeface="+mn-ea"/>
              <a:sym typeface="+mn-lt"/>
            </a:endParaRPr>
          </a:p>
        </p:txBody>
      </p:sp>
      <p:grpSp>
        <p:nvGrpSpPr>
          <p:cNvPr id="381" name="Group 381"/>
          <p:cNvGrpSpPr/>
          <p:nvPr/>
        </p:nvGrpSpPr>
        <p:grpSpPr>
          <a:xfrm>
            <a:off x="8439150" y="1306286"/>
            <a:ext cx="114300" cy="4748598"/>
            <a:chOff x="0" y="0"/>
            <a:chExt cx="228600" cy="9497194"/>
          </a:xfrm>
        </p:grpSpPr>
        <p:sp>
          <p:nvSpPr>
            <p:cNvPr id="379" name="Shape 379"/>
            <p:cNvSpPr/>
            <p:nvPr/>
          </p:nvSpPr>
          <p:spPr>
            <a:xfrm>
              <a:off x="0" y="-1"/>
              <a:ext cx="228600" cy="3416301"/>
            </a:xfrm>
            <a:prstGeom prst="rect">
              <a:avLst/>
            </a:prstGeom>
            <a:solidFill>
              <a:srgbClr val="C8C2AC"/>
            </a:solidFill>
            <a:ln w="12700" cap="flat">
              <a:noFill/>
              <a:miter lim="400000"/>
            </a:ln>
            <a:effectLst/>
          </p:spPr>
          <p:txBody>
            <a:bodyPr wrap="square" lIns="45720" tIns="45720" rIns="45720" bIns="45720" numCol="1" anchor="t">
              <a:noAutofit/>
            </a:bodyPr>
            <a:lstStyle/>
            <a:p>
              <a:pPr algn="ctr">
                <a:defRPr>
                  <a:latin typeface="Arial"/>
                  <a:ea typeface="Arial"/>
                  <a:cs typeface="Arial"/>
                  <a:sym typeface="Arial"/>
                </a:defRPr>
              </a:pPr>
              <a:endParaRPr sz="900">
                <a:cs typeface="+mn-ea"/>
                <a:sym typeface="+mn-lt"/>
              </a:endParaRPr>
            </a:p>
          </p:txBody>
        </p:sp>
        <p:sp>
          <p:nvSpPr>
            <p:cNvPr id="380" name="Shape 380"/>
            <p:cNvSpPr/>
            <p:nvPr/>
          </p:nvSpPr>
          <p:spPr>
            <a:xfrm flipH="1">
              <a:off x="12699" y="3416300"/>
              <a:ext cx="2" cy="6080894"/>
            </a:xfrm>
            <a:prstGeom prst="line">
              <a:avLst/>
            </a:prstGeom>
            <a:solidFill>
              <a:srgbClr val="C8C2AC"/>
            </a:solidFill>
            <a:ln w="12700" cap="flat">
              <a:solidFill>
                <a:srgbClr val="C8C2AC"/>
              </a:solidFill>
              <a:prstDash val="solid"/>
              <a:miter lim="400000"/>
            </a:ln>
            <a:effectLst/>
          </p:spPr>
          <p:txBody>
            <a:bodyPr wrap="square" lIns="0" tIns="0" rIns="0" bIns="0" numCol="1" anchor="t">
              <a:noAutofit/>
            </a:bodyPr>
            <a:lstStyle/>
            <a:p>
              <a:pPr defTabSz="228600">
                <a:defRPr sz="1200">
                  <a:latin typeface="+mj-lt"/>
                  <a:ea typeface="+mj-ea"/>
                  <a:cs typeface="+mj-cs"/>
                  <a:sym typeface="Helvetica"/>
                </a:defRPr>
              </a:pPr>
              <a:endParaRPr sz="600">
                <a:cs typeface="+mn-ea"/>
                <a:sym typeface="+mn-lt"/>
              </a:endParaRPr>
            </a:p>
          </p:txBody>
        </p:sp>
      </p:grpSp>
      <p:sp>
        <p:nvSpPr>
          <p:cNvPr id="382" name="Shape 382"/>
          <p:cNvSpPr/>
          <p:nvPr/>
        </p:nvSpPr>
        <p:spPr>
          <a:xfrm>
            <a:off x="8683331" y="3134510"/>
            <a:ext cx="2507184" cy="2246769"/>
          </a:xfrm>
          <a:prstGeom prst="rect">
            <a:avLst/>
          </a:prstGeom>
          <a:ln w="12700">
            <a:miter lim="400000"/>
          </a:ln>
          <a:extLst>
            <a:ext uri="{C572A759-6A51-4108-AA02-DFA0A04FC94B}">
              <ma14:wrappingTextBoxFlag xmlns="" xmlns:ma14="http://schemas.microsoft.com/office/mac/drawingml/2011/main" val="1"/>
            </a:ext>
          </a:extLst>
        </p:spPr>
        <p:txBody>
          <a:bodyPr tIns="45720" bIns="45720">
            <a:spAutoFit/>
          </a:bodyPr>
          <a:lstStyle/>
          <a:p>
            <a:r>
              <a:rPr sz="1400">
                <a:solidFill>
                  <a:srgbClr val="262626"/>
                </a:solidFill>
                <a:cs typeface="+mn-ea"/>
                <a:sym typeface="+mn-lt"/>
              </a:rPr>
              <a:t>Even when the cold winds blow and the world seems to be covered in foggy shadows, the goodness of life lives on. Open your eyes, open your heart, and you will see that goodness is everywhere.</a:t>
            </a:r>
          </a:p>
          <a:p>
            <a:r>
              <a:rPr sz="1400">
                <a:solidFill>
                  <a:srgbClr val="262626"/>
                </a:solidFill>
                <a:cs typeface="+mn-ea"/>
                <a:sym typeface="+mn-lt"/>
              </a:rPr>
              <a:t>open your heart, and you will see that goodness is everywhere.</a:t>
            </a:r>
          </a:p>
        </p:txBody>
      </p:sp>
    </p:spTree>
    <p:extLst>
      <p:ext uri="{BB962C8B-B14F-4D97-AF65-F5344CB8AC3E}">
        <p14:creationId xmlns:p14="http://schemas.microsoft.com/office/powerpoint/2010/main" val="2013150474"/>
      </p:ext>
    </p:extLst>
  </p:cSld>
  <p:clrMapOvr>
    <a:masterClrMapping/>
  </p:clrMapOvr>
  <p:transition spd="slow" advTm="400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56"/>
                                        </p:tgtEl>
                                        <p:attrNameLst>
                                          <p:attrName>style.visibility</p:attrName>
                                        </p:attrNameLst>
                                      </p:cBhvr>
                                      <p:to>
                                        <p:strVal val="visible"/>
                                      </p:to>
                                    </p:set>
                                    <p:animEffect transition="in" filter="dissolve">
                                      <p:cBhvr>
                                        <p:cTn id="7" dur="500"/>
                                        <p:tgtEl>
                                          <p:spTgt spid="356"/>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359"/>
                                        </p:tgtEl>
                                        <p:attrNameLst>
                                          <p:attrName>style.visibility</p:attrName>
                                        </p:attrNameLst>
                                      </p:cBhvr>
                                      <p:to>
                                        <p:strVal val="visible"/>
                                      </p:to>
                                    </p:set>
                                    <p:animEffect transition="in" filter="dissolve">
                                      <p:cBhvr>
                                        <p:cTn id="11" dur="500"/>
                                        <p:tgtEl>
                                          <p:spTgt spid="359"/>
                                        </p:tgtEl>
                                      </p:cBhvr>
                                    </p:animEffect>
                                  </p:childTnLst>
                                </p:cTn>
                              </p:par>
                            </p:childTnLst>
                          </p:cTn>
                        </p:par>
                        <p:par>
                          <p:cTn id="12" fill="hold">
                            <p:stCondLst>
                              <p:cond delay="1000"/>
                            </p:stCondLst>
                            <p:childTnLst>
                              <p:par>
                                <p:cTn id="13" presetID="15" presetClass="entr" presetSubtype="12" fill="hold" grpId="0" nodeType="afterEffect">
                                  <p:stCondLst>
                                    <p:cond delay="0"/>
                                  </p:stCondLst>
                                  <p:iterate>
                                    <p:tmAbs val="0"/>
                                  </p:iterate>
                                  <p:childTnLst>
                                    <p:set>
                                      <p:cBhvr>
                                        <p:cTn id="14" fill="hold"/>
                                        <p:tgtEl>
                                          <p:spTgt spid="363"/>
                                        </p:tgtEl>
                                        <p:attrNameLst>
                                          <p:attrName>style.visibility</p:attrName>
                                        </p:attrNameLst>
                                      </p:cBhvr>
                                      <p:to>
                                        <p:strVal val="visible"/>
                                      </p:to>
                                    </p:set>
                                    <p:anim calcmode="lin" valueType="num">
                                      <p:cBhvr>
                                        <p:cTn id="15" dur="750" fill="hold"/>
                                        <p:tgtEl>
                                          <p:spTgt spid="363"/>
                                        </p:tgtEl>
                                        <p:attrNameLst>
                                          <p:attrName>ppt_w</p:attrName>
                                        </p:attrNameLst>
                                      </p:cBhvr>
                                      <p:tavLst>
                                        <p:tav tm="0">
                                          <p:val>
                                            <p:fltVal val="0"/>
                                          </p:val>
                                        </p:tav>
                                        <p:tav tm="100000">
                                          <p:val>
                                            <p:strVal val="#ppt_w"/>
                                          </p:val>
                                        </p:tav>
                                      </p:tavLst>
                                    </p:anim>
                                    <p:anim calcmode="lin" valueType="num">
                                      <p:cBhvr>
                                        <p:cTn id="16" dur="750" fill="hold"/>
                                        <p:tgtEl>
                                          <p:spTgt spid="363"/>
                                        </p:tgtEl>
                                        <p:attrNameLst>
                                          <p:attrName>ppt_h</p:attrName>
                                        </p:attrNameLst>
                                      </p:cBhvr>
                                      <p:tavLst>
                                        <p:tav tm="0">
                                          <p:val>
                                            <p:fltVal val="0"/>
                                          </p:val>
                                        </p:tav>
                                        <p:tav tm="100000">
                                          <p:val>
                                            <p:strVal val="#ppt_h"/>
                                          </p:val>
                                        </p:tav>
                                      </p:tavLst>
                                    </p:anim>
                                    <p:anim calcmode="lin" valueType="num">
                                      <p:cBhvr>
                                        <p:cTn id="17" dur="750" fill="hold"/>
                                        <p:tgtEl>
                                          <p:spTgt spid="363"/>
                                        </p:tgtEl>
                                        <p:attrNameLst>
                                          <p:attrName>ppt_x</p:attrName>
                                        </p:attrNameLst>
                                      </p:cBhvr>
                                      <p:tavLst>
                                        <p:tav tm="0" fmla="#ppt_x+(cos(-2*pi*(1-$))*-#ppt_x-sin(-2*pi*(1-$))*(1-#ppt_y))*(1-$)">
                                          <p:val>
                                            <p:fltVal val="0"/>
                                          </p:val>
                                        </p:tav>
                                        <p:tav tm="100000">
                                          <p:val>
                                            <p:fltVal val="1"/>
                                          </p:val>
                                        </p:tav>
                                      </p:tavLst>
                                    </p:anim>
                                    <p:anim calcmode="lin" valueType="num">
                                      <p:cBhvr>
                                        <p:cTn id="18" dur="750" fill="hold"/>
                                        <p:tgtEl>
                                          <p:spTgt spid="363"/>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1750"/>
                            </p:stCondLst>
                            <p:childTnLst>
                              <p:par>
                                <p:cTn id="20" presetID="15" presetClass="entr" presetSubtype="12" fill="hold" grpId="0" nodeType="afterEffect">
                                  <p:stCondLst>
                                    <p:cond delay="0"/>
                                  </p:stCondLst>
                                  <p:iterate>
                                    <p:tmAbs val="0"/>
                                  </p:iterate>
                                  <p:childTnLst>
                                    <p:set>
                                      <p:cBhvr>
                                        <p:cTn id="21" fill="hold"/>
                                        <p:tgtEl>
                                          <p:spTgt spid="367"/>
                                        </p:tgtEl>
                                        <p:attrNameLst>
                                          <p:attrName>style.visibility</p:attrName>
                                        </p:attrNameLst>
                                      </p:cBhvr>
                                      <p:to>
                                        <p:strVal val="visible"/>
                                      </p:to>
                                    </p:set>
                                    <p:anim calcmode="lin" valueType="num">
                                      <p:cBhvr>
                                        <p:cTn id="22" dur="750" fill="hold"/>
                                        <p:tgtEl>
                                          <p:spTgt spid="367"/>
                                        </p:tgtEl>
                                        <p:attrNameLst>
                                          <p:attrName>ppt_w</p:attrName>
                                        </p:attrNameLst>
                                      </p:cBhvr>
                                      <p:tavLst>
                                        <p:tav tm="0">
                                          <p:val>
                                            <p:fltVal val="0"/>
                                          </p:val>
                                        </p:tav>
                                        <p:tav tm="100000">
                                          <p:val>
                                            <p:strVal val="#ppt_w"/>
                                          </p:val>
                                        </p:tav>
                                      </p:tavLst>
                                    </p:anim>
                                    <p:anim calcmode="lin" valueType="num">
                                      <p:cBhvr>
                                        <p:cTn id="23" dur="750" fill="hold"/>
                                        <p:tgtEl>
                                          <p:spTgt spid="367"/>
                                        </p:tgtEl>
                                        <p:attrNameLst>
                                          <p:attrName>ppt_h</p:attrName>
                                        </p:attrNameLst>
                                      </p:cBhvr>
                                      <p:tavLst>
                                        <p:tav tm="0">
                                          <p:val>
                                            <p:fltVal val="0"/>
                                          </p:val>
                                        </p:tav>
                                        <p:tav tm="100000">
                                          <p:val>
                                            <p:strVal val="#ppt_h"/>
                                          </p:val>
                                        </p:tav>
                                      </p:tavLst>
                                    </p:anim>
                                    <p:anim calcmode="lin" valueType="num">
                                      <p:cBhvr>
                                        <p:cTn id="24" dur="750" fill="hold"/>
                                        <p:tgtEl>
                                          <p:spTgt spid="367"/>
                                        </p:tgtEl>
                                        <p:attrNameLst>
                                          <p:attrName>ppt_x</p:attrName>
                                        </p:attrNameLst>
                                      </p:cBhvr>
                                      <p:tavLst>
                                        <p:tav tm="0" fmla="#ppt_x+(cos(-2*pi*(1-$))*-#ppt_x-sin(-2*pi*(1-$))*(1-#ppt_y))*(1-$)">
                                          <p:val>
                                            <p:fltVal val="0"/>
                                          </p:val>
                                        </p:tav>
                                        <p:tav tm="100000">
                                          <p:val>
                                            <p:fltVal val="1"/>
                                          </p:val>
                                        </p:tav>
                                      </p:tavLst>
                                    </p:anim>
                                    <p:anim calcmode="lin" valueType="num">
                                      <p:cBhvr>
                                        <p:cTn id="25" dur="750" fill="hold"/>
                                        <p:tgtEl>
                                          <p:spTgt spid="367"/>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2500"/>
                            </p:stCondLst>
                            <p:childTnLst>
                              <p:par>
                                <p:cTn id="27" presetID="15" presetClass="entr" presetSubtype="12" fill="hold" grpId="0" nodeType="afterEffect">
                                  <p:stCondLst>
                                    <p:cond delay="0"/>
                                  </p:stCondLst>
                                  <p:iterate>
                                    <p:tmAbs val="0"/>
                                  </p:iterate>
                                  <p:childTnLst>
                                    <p:set>
                                      <p:cBhvr>
                                        <p:cTn id="28" fill="hold"/>
                                        <p:tgtEl>
                                          <p:spTgt spid="377"/>
                                        </p:tgtEl>
                                        <p:attrNameLst>
                                          <p:attrName>style.visibility</p:attrName>
                                        </p:attrNameLst>
                                      </p:cBhvr>
                                      <p:to>
                                        <p:strVal val="visible"/>
                                      </p:to>
                                    </p:set>
                                    <p:anim calcmode="lin" valueType="num">
                                      <p:cBhvr>
                                        <p:cTn id="29" dur="750" fill="hold"/>
                                        <p:tgtEl>
                                          <p:spTgt spid="377"/>
                                        </p:tgtEl>
                                        <p:attrNameLst>
                                          <p:attrName>ppt_w</p:attrName>
                                        </p:attrNameLst>
                                      </p:cBhvr>
                                      <p:tavLst>
                                        <p:tav tm="0">
                                          <p:val>
                                            <p:fltVal val="0"/>
                                          </p:val>
                                        </p:tav>
                                        <p:tav tm="100000">
                                          <p:val>
                                            <p:strVal val="#ppt_w"/>
                                          </p:val>
                                        </p:tav>
                                      </p:tavLst>
                                    </p:anim>
                                    <p:anim calcmode="lin" valueType="num">
                                      <p:cBhvr>
                                        <p:cTn id="30" dur="750" fill="hold"/>
                                        <p:tgtEl>
                                          <p:spTgt spid="377"/>
                                        </p:tgtEl>
                                        <p:attrNameLst>
                                          <p:attrName>ppt_h</p:attrName>
                                        </p:attrNameLst>
                                      </p:cBhvr>
                                      <p:tavLst>
                                        <p:tav tm="0">
                                          <p:val>
                                            <p:fltVal val="0"/>
                                          </p:val>
                                        </p:tav>
                                        <p:tav tm="100000">
                                          <p:val>
                                            <p:strVal val="#ppt_h"/>
                                          </p:val>
                                        </p:tav>
                                      </p:tavLst>
                                    </p:anim>
                                    <p:anim calcmode="lin" valueType="num">
                                      <p:cBhvr>
                                        <p:cTn id="31" dur="750" fill="hold"/>
                                        <p:tgtEl>
                                          <p:spTgt spid="377"/>
                                        </p:tgtEl>
                                        <p:attrNameLst>
                                          <p:attrName>ppt_x</p:attrName>
                                        </p:attrNameLst>
                                      </p:cBhvr>
                                      <p:tavLst>
                                        <p:tav tm="0" fmla="#ppt_x+(cos(-2*pi*(1-$))*-#ppt_x-sin(-2*pi*(1-$))*(1-#ppt_y))*(1-$)">
                                          <p:val>
                                            <p:fltVal val="0"/>
                                          </p:val>
                                        </p:tav>
                                        <p:tav tm="100000">
                                          <p:val>
                                            <p:fltVal val="1"/>
                                          </p:val>
                                        </p:tav>
                                      </p:tavLst>
                                    </p:anim>
                                    <p:anim calcmode="lin" valueType="num">
                                      <p:cBhvr>
                                        <p:cTn id="32" dur="750" fill="hold"/>
                                        <p:tgtEl>
                                          <p:spTgt spid="377"/>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3250"/>
                            </p:stCondLst>
                            <p:childTnLst>
                              <p:par>
                                <p:cTn id="34" presetID="15" presetClass="entr" presetSubtype="12" fill="hold" grpId="0" nodeType="afterEffect">
                                  <p:stCondLst>
                                    <p:cond delay="0"/>
                                  </p:stCondLst>
                                  <p:iterate>
                                    <p:tmAbs val="0"/>
                                  </p:iterate>
                                  <p:childTnLst>
                                    <p:set>
                                      <p:cBhvr>
                                        <p:cTn id="35" fill="hold"/>
                                        <p:tgtEl>
                                          <p:spTgt spid="373"/>
                                        </p:tgtEl>
                                        <p:attrNameLst>
                                          <p:attrName>style.visibility</p:attrName>
                                        </p:attrNameLst>
                                      </p:cBhvr>
                                      <p:to>
                                        <p:strVal val="visible"/>
                                      </p:to>
                                    </p:set>
                                    <p:anim calcmode="lin" valueType="num">
                                      <p:cBhvr>
                                        <p:cTn id="36" dur="750" fill="hold"/>
                                        <p:tgtEl>
                                          <p:spTgt spid="373"/>
                                        </p:tgtEl>
                                        <p:attrNameLst>
                                          <p:attrName>ppt_w</p:attrName>
                                        </p:attrNameLst>
                                      </p:cBhvr>
                                      <p:tavLst>
                                        <p:tav tm="0">
                                          <p:val>
                                            <p:fltVal val="0"/>
                                          </p:val>
                                        </p:tav>
                                        <p:tav tm="100000">
                                          <p:val>
                                            <p:strVal val="#ppt_w"/>
                                          </p:val>
                                        </p:tav>
                                      </p:tavLst>
                                    </p:anim>
                                    <p:anim calcmode="lin" valueType="num">
                                      <p:cBhvr>
                                        <p:cTn id="37" dur="750" fill="hold"/>
                                        <p:tgtEl>
                                          <p:spTgt spid="373"/>
                                        </p:tgtEl>
                                        <p:attrNameLst>
                                          <p:attrName>ppt_h</p:attrName>
                                        </p:attrNameLst>
                                      </p:cBhvr>
                                      <p:tavLst>
                                        <p:tav tm="0">
                                          <p:val>
                                            <p:fltVal val="0"/>
                                          </p:val>
                                        </p:tav>
                                        <p:tav tm="100000">
                                          <p:val>
                                            <p:strVal val="#ppt_h"/>
                                          </p:val>
                                        </p:tav>
                                      </p:tavLst>
                                    </p:anim>
                                    <p:anim calcmode="lin" valueType="num">
                                      <p:cBhvr>
                                        <p:cTn id="38" dur="750" fill="hold"/>
                                        <p:tgtEl>
                                          <p:spTgt spid="373"/>
                                        </p:tgtEl>
                                        <p:attrNameLst>
                                          <p:attrName>ppt_x</p:attrName>
                                        </p:attrNameLst>
                                      </p:cBhvr>
                                      <p:tavLst>
                                        <p:tav tm="0" fmla="#ppt_x+(cos(-2*pi*(1-$))*-#ppt_x-sin(-2*pi*(1-$))*(1-#ppt_y))*(1-$)">
                                          <p:val>
                                            <p:fltVal val="0"/>
                                          </p:val>
                                        </p:tav>
                                        <p:tav tm="100000">
                                          <p:val>
                                            <p:fltVal val="1"/>
                                          </p:val>
                                        </p:tav>
                                      </p:tavLst>
                                    </p:anim>
                                    <p:anim calcmode="lin" valueType="num">
                                      <p:cBhvr>
                                        <p:cTn id="39" dur="750" fill="hold"/>
                                        <p:tgtEl>
                                          <p:spTgt spid="373"/>
                                        </p:tgtEl>
                                        <p:attrNameLst>
                                          <p:attrName>ppt_y</p:attrName>
                                        </p:attrNameLst>
                                      </p:cBhvr>
                                      <p:tavLst>
                                        <p:tav tm="0" fmla="#ppt_y+(sin(-2*pi*(1-$))*-#ppt_x+cos(-2*pi*(1-$))*(1-#ppt_y))*(1-$)">
                                          <p:val>
                                            <p:fltVal val="0"/>
                                          </p:val>
                                        </p:tav>
                                        <p:tav tm="100000">
                                          <p:val>
                                            <p:fltVal val="1"/>
                                          </p:val>
                                        </p:tav>
                                      </p:tavLst>
                                    </p:anim>
                                  </p:childTnLst>
                                </p:cTn>
                              </p:par>
                            </p:childTnLst>
                          </p:cTn>
                        </p:par>
                        <p:par>
                          <p:cTn id="40" fill="hold">
                            <p:stCondLst>
                              <p:cond delay="4000"/>
                            </p:stCondLst>
                            <p:childTnLst>
                              <p:par>
                                <p:cTn id="41" presetID="22" presetClass="entr" presetSubtype="1" fill="hold" grpId="0" nodeType="afterEffect">
                                  <p:stCondLst>
                                    <p:cond delay="0"/>
                                  </p:stCondLst>
                                  <p:iterate>
                                    <p:tmAbs val="0"/>
                                  </p:iterate>
                                  <p:childTnLst>
                                    <p:set>
                                      <p:cBhvr>
                                        <p:cTn id="42" fill="hold"/>
                                        <p:tgtEl>
                                          <p:spTgt spid="381"/>
                                        </p:tgtEl>
                                        <p:attrNameLst>
                                          <p:attrName>style.visibility</p:attrName>
                                        </p:attrNameLst>
                                      </p:cBhvr>
                                      <p:to>
                                        <p:strVal val="visible"/>
                                      </p:to>
                                    </p:set>
                                    <p:animEffect transition="in" filter="wipe(up)">
                                      <p:cBhvr>
                                        <p:cTn id="43" dur="500"/>
                                        <p:tgtEl>
                                          <p:spTgt spid="381"/>
                                        </p:tgtEl>
                                      </p:cBhvr>
                                    </p:animEffect>
                                  </p:childTnLst>
                                </p:cTn>
                              </p:par>
                            </p:childTnLst>
                          </p:cTn>
                        </p:par>
                        <p:par>
                          <p:cTn id="44" fill="hold">
                            <p:stCondLst>
                              <p:cond delay="4500"/>
                            </p:stCondLst>
                            <p:childTnLst>
                              <p:par>
                                <p:cTn id="45" presetID="9" presetClass="entr" fill="hold" grpId="0" nodeType="afterEffect">
                                  <p:stCondLst>
                                    <p:cond delay="0"/>
                                  </p:stCondLst>
                                  <p:iterate>
                                    <p:tmAbs val="0"/>
                                  </p:iterate>
                                  <p:childTnLst>
                                    <p:set>
                                      <p:cBhvr>
                                        <p:cTn id="46" fill="hold"/>
                                        <p:tgtEl>
                                          <p:spTgt spid="378"/>
                                        </p:tgtEl>
                                        <p:attrNameLst>
                                          <p:attrName>style.visibility</p:attrName>
                                        </p:attrNameLst>
                                      </p:cBhvr>
                                      <p:to>
                                        <p:strVal val="visible"/>
                                      </p:to>
                                    </p:set>
                                    <p:animEffect transition="in" filter="dissolve">
                                      <p:cBhvr>
                                        <p:cTn id="47" dur="500"/>
                                        <p:tgtEl>
                                          <p:spTgt spid="378"/>
                                        </p:tgtEl>
                                      </p:cBhvr>
                                    </p:animEffect>
                                  </p:childTnLst>
                                </p:cTn>
                              </p:par>
                            </p:childTnLst>
                          </p:cTn>
                        </p:par>
                        <p:par>
                          <p:cTn id="48" fill="hold">
                            <p:stCondLst>
                              <p:cond delay="5000"/>
                            </p:stCondLst>
                            <p:childTnLst>
                              <p:par>
                                <p:cTn id="49" presetID="22" presetClass="entr" presetSubtype="8" fill="hold" grpId="0" nodeType="afterEffect">
                                  <p:stCondLst>
                                    <p:cond delay="0"/>
                                  </p:stCondLst>
                                  <p:iterate>
                                    <p:tmAbs val="0"/>
                                  </p:iterate>
                                  <p:childTnLst>
                                    <p:set>
                                      <p:cBhvr>
                                        <p:cTn id="50" fill="hold"/>
                                        <p:tgtEl>
                                          <p:spTgt spid="382"/>
                                        </p:tgtEl>
                                        <p:attrNameLst>
                                          <p:attrName>style.visibility</p:attrName>
                                        </p:attrNameLst>
                                      </p:cBhvr>
                                      <p:to>
                                        <p:strVal val="visible"/>
                                      </p:to>
                                    </p:set>
                                    <p:animEffect transition="in" filter="wipe(left)">
                                      <p:cBhvr>
                                        <p:cTn id="51"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advAuto="0"/>
      <p:bldP spid="359" grpId="0" animBg="1" advAuto="0"/>
      <p:bldP spid="363" grpId="0" animBg="1" advAuto="0"/>
      <p:bldP spid="367" grpId="0" animBg="1" advAuto="0"/>
      <p:bldP spid="373" grpId="0" animBg="1" advAuto="0"/>
      <p:bldP spid="377" grpId="0" animBg="1" advAuto="0"/>
      <p:bldP spid="378" grpId="0" animBg="1" advAuto="0"/>
      <p:bldP spid="381" grpId="0" animBg="1" advAuto="0"/>
      <p:bldP spid="382"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sz="quarter" idx="4294967295"/>
          </p:nvPr>
        </p:nvSpPr>
        <p:spPr>
          <a:xfrm>
            <a:off x="11643206" y="6340867"/>
            <a:ext cx="610241" cy="366183"/>
          </a:xfrm>
          <a:prstGeom prst="rect">
            <a:avLst/>
          </a:prstGeom>
        </p:spPr>
        <p:txBody>
          <a:bodyPr/>
          <a:lstStyle/>
          <a:p>
            <a:fld id="{C136B7D2-B98C-44FD-8D04-7EC62A564975}" type="slidenum">
              <a:rPr lang="en-US" smtClean="0">
                <a:cs typeface="+mn-ea"/>
                <a:sym typeface="+mn-lt"/>
              </a:rPr>
              <a:pPr/>
              <a:t>23</a:t>
            </a:fld>
            <a:endParaRPr lang="en-US" dirty="0">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点击添加标题</a:t>
            </a:r>
            <a:endParaRPr lang="en-US" dirty="0">
              <a:latin typeface="+mn-lt"/>
              <a:ea typeface="+mn-ea"/>
              <a:cs typeface="+mn-ea"/>
              <a:sym typeface="+mn-lt"/>
            </a:endParaRPr>
          </a:p>
        </p:txBody>
      </p:sp>
      <p:sp>
        <p:nvSpPr>
          <p:cNvPr id="4" name="Text Placeholder 3"/>
          <p:cNvSpPr>
            <a:spLocks noGrp="1"/>
          </p:cNvSpPr>
          <p:nvPr>
            <p:ph type="body" sz="half" idx="2"/>
          </p:nvPr>
        </p:nvSpPr>
        <p:spPr/>
        <p:txBody>
          <a:bodyPr/>
          <a:lstStyle/>
          <a:p>
            <a:r>
              <a:rPr lang="en-US" altLang="zh-CN" dirty="0">
                <a:cs typeface="+mn-ea"/>
                <a:sym typeface="+mn-lt"/>
              </a:rPr>
              <a:t>YOUR TITLE HERE</a:t>
            </a:r>
            <a:endParaRPr lang="en-US" dirty="0">
              <a:cs typeface="+mn-ea"/>
              <a:sym typeface="+mn-lt"/>
            </a:endParaRPr>
          </a:p>
        </p:txBody>
      </p:sp>
      <p:sp>
        <p:nvSpPr>
          <p:cNvPr id="42" name="Freeform 41"/>
          <p:cNvSpPr/>
          <p:nvPr/>
        </p:nvSpPr>
        <p:spPr>
          <a:xfrm>
            <a:off x="4200558" y="1920801"/>
            <a:ext cx="1900748" cy="1900748"/>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1759712"/>
                </a:moveTo>
                <a:cubicBezTo>
                  <a:pt x="1" y="1293007"/>
                  <a:pt x="185399" y="845418"/>
                  <a:pt x="515410" y="515408"/>
                </a:cubicBezTo>
                <a:cubicBezTo>
                  <a:pt x="845421" y="185398"/>
                  <a:pt x="1293011" y="1"/>
                  <a:pt x="1759716" y="2"/>
                </a:cubicBezTo>
                <a:cubicBezTo>
                  <a:pt x="1759715" y="586572"/>
                  <a:pt x="1759713" y="1173142"/>
                  <a:pt x="1759712" y="1759712"/>
                </a:cubicBezTo>
                <a:lnTo>
                  <a:pt x="0" y="1759712"/>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727" tIns="952723" rIns="265515" bIns="265515" numCol="1" spcCol="1270" anchor="ctr" anchorCtr="0">
            <a:noAutofit/>
          </a:bodyPr>
          <a:lstStyle/>
          <a:p>
            <a:pPr algn="ctr" defTabSz="1659425">
              <a:lnSpc>
                <a:spcPct val="90000"/>
              </a:lnSpc>
              <a:spcBef>
                <a:spcPct val="0"/>
              </a:spcBef>
              <a:spcAft>
                <a:spcPct val="35000"/>
              </a:spcAft>
            </a:pPr>
            <a:endParaRPr lang="en-US" sz="3733" dirty="0">
              <a:cs typeface="+mn-ea"/>
              <a:sym typeface="+mn-lt"/>
            </a:endParaRPr>
          </a:p>
        </p:txBody>
      </p:sp>
      <p:sp>
        <p:nvSpPr>
          <p:cNvPr id="43" name="Freeform 42"/>
          <p:cNvSpPr/>
          <p:nvPr/>
        </p:nvSpPr>
        <p:spPr>
          <a:xfrm>
            <a:off x="6189098" y="1920801"/>
            <a:ext cx="1900748" cy="1900748"/>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0" y="0"/>
                </a:moveTo>
                <a:cubicBezTo>
                  <a:pt x="466705" y="1"/>
                  <a:pt x="914294" y="185399"/>
                  <a:pt x="1244304" y="515410"/>
                </a:cubicBezTo>
                <a:cubicBezTo>
                  <a:pt x="1574314" y="845421"/>
                  <a:pt x="1759711" y="1293011"/>
                  <a:pt x="1759710" y="1759716"/>
                </a:cubicBezTo>
                <a:cubicBezTo>
                  <a:pt x="1173140" y="1759715"/>
                  <a:pt x="586570" y="1759713"/>
                  <a:pt x="0" y="1759712"/>
                </a:cubicBezTo>
                <a:lnTo>
                  <a:pt x="0"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516" tIns="952727" rIns="952721" bIns="265515" numCol="1" spcCol="1270" anchor="ctr" anchorCtr="0">
            <a:noAutofit/>
          </a:bodyPr>
          <a:lstStyle/>
          <a:p>
            <a:pPr algn="ctr" defTabSz="1659425">
              <a:lnSpc>
                <a:spcPct val="90000"/>
              </a:lnSpc>
              <a:spcBef>
                <a:spcPct val="0"/>
              </a:spcBef>
              <a:spcAft>
                <a:spcPct val="35000"/>
              </a:spcAft>
            </a:pPr>
            <a:endParaRPr lang="en-US" sz="3733" dirty="0">
              <a:cs typeface="+mn-ea"/>
              <a:sym typeface="+mn-lt"/>
            </a:endParaRPr>
          </a:p>
        </p:txBody>
      </p:sp>
      <p:sp>
        <p:nvSpPr>
          <p:cNvPr id="44" name="Freeform 43"/>
          <p:cNvSpPr/>
          <p:nvPr/>
        </p:nvSpPr>
        <p:spPr>
          <a:xfrm>
            <a:off x="6189098" y="3909340"/>
            <a:ext cx="1900748" cy="1900749"/>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0"/>
                </a:moveTo>
                <a:cubicBezTo>
                  <a:pt x="1759711" y="466705"/>
                  <a:pt x="1574313" y="914294"/>
                  <a:pt x="1244302" y="1244304"/>
                </a:cubicBezTo>
                <a:cubicBezTo>
                  <a:pt x="914291" y="1574314"/>
                  <a:pt x="466701" y="1759711"/>
                  <a:pt x="-3" y="1759710"/>
                </a:cubicBezTo>
                <a:cubicBezTo>
                  <a:pt x="-2" y="1173140"/>
                  <a:pt x="0" y="586570"/>
                  <a:pt x="0" y="0"/>
                </a:cubicBezTo>
                <a:lnTo>
                  <a:pt x="1759712" y="0"/>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5515" tIns="265516" rIns="952727" bIns="952723" numCol="1" spcCol="1270" anchor="ctr" anchorCtr="0">
            <a:noAutofit/>
          </a:bodyPr>
          <a:lstStyle/>
          <a:p>
            <a:pPr algn="ctr" defTabSz="1659425">
              <a:lnSpc>
                <a:spcPct val="90000"/>
              </a:lnSpc>
              <a:spcBef>
                <a:spcPct val="0"/>
              </a:spcBef>
              <a:spcAft>
                <a:spcPct val="35000"/>
              </a:spcAft>
            </a:pPr>
            <a:endParaRPr lang="en-US" sz="3733" dirty="0">
              <a:cs typeface="+mn-ea"/>
              <a:sym typeface="+mn-lt"/>
            </a:endParaRPr>
          </a:p>
        </p:txBody>
      </p:sp>
      <p:sp>
        <p:nvSpPr>
          <p:cNvPr id="45" name="Freeform 44"/>
          <p:cNvSpPr/>
          <p:nvPr/>
        </p:nvSpPr>
        <p:spPr>
          <a:xfrm>
            <a:off x="4200558" y="3909342"/>
            <a:ext cx="1900748" cy="1900748"/>
          </a:xfrm>
          <a:custGeom>
            <a:avLst/>
            <a:gdLst>
              <a:gd name="connsiteX0" fmla="*/ 0 w 1759712"/>
              <a:gd name="connsiteY0" fmla="*/ 1759712 h 1759712"/>
              <a:gd name="connsiteX1" fmla="*/ 515410 w 1759712"/>
              <a:gd name="connsiteY1" fmla="*/ 515408 h 1759712"/>
              <a:gd name="connsiteX2" fmla="*/ 1759716 w 1759712"/>
              <a:gd name="connsiteY2" fmla="*/ 2 h 1759712"/>
              <a:gd name="connsiteX3" fmla="*/ 1759712 w 1759712"/>
              <a:gd name="connsiteY3" fmla="*/ 1759712 h 1759712"/>
              <a:gd name="connsiteX4" fmla="*/ 0 w 1759712"/>
              <a:gd name="connsiteY4" fmla="*/ 1759712 h 175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712" h="1759712">
                <a:moveTo>
                  <a:pt x="1759712" y="1759712"/>
                </a:moveTo>
                <a:cubicBezTo>
                  <a:pt x="1293007" y="1759711"/>
                  <a:pt x="845418" y="1574313"/>
                  <a:pt x="515408" y="1244302"/>
                </a:cubicBezTo>
                <a:cubicBezTo>
                  <a:pt x="185398" y="914291"/>
                  <a:pt x="1" y="466701"/>
                  <a:pt x="2" y="-4"/>
                </a:cubicBezTo>
                <a:cubicBezTo>
                  <a:pt x="586572" y="-3"/>
                  <a:pt x="1173142" y="-1"/>
                  <a:pt x="1759712" y="0"/>
                </a:cubicBezTo>
                <a:lnTo>
                  <a:pt x="1759712" y="1759712"/>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2724" tIns="265513" rIns="265512" bIns="952728" numCol="1" spcCol="1270" anchor="ctr" anchorCtr="0">
            <a:noAutofit/>
          </a:bodyPr>
          <a:lstStyle/>
          <a:p>
            <a:pPr algn="ctr" defTabSz="1659425">
              <a:lnSpc>
                <a:spcPct val="90000"/>
              </a:lnSpc>
              <a:spcBef>
                <a:spcPct val="0"/>
              </a:spcBef>
              <a:spcAft>
                <a:spcPct val="35000"/>
              </a:spcAft>
            </a:pPr>
            <a:endParaRPr lang="en-US" sz="3733" dirty="0">
              <a:cs typeface="+mn-ea"/>
              <a:sym typeface="+mn-lt"/>
            </a:endParaRPr>
          </a:p>
        </p:txBody>
      </p:sp>
      <p:sp>
        <p:nvSpPr>
          <p:cNvPr id="36" name="Teardrop 35"/>
          <p:cNvSpPr/>
          <p:nvPr/>
        </p:nvSpPr>
        <p:spPr>
          <a:xfrm rot="5400000">
            <a:off x="4821983" y="2538039"/>
            <a:ext cx="1202631" cy="1202631"/>
          </a:xfrm>
          <a:prstGeom prst="teardrop">
            <a:avLst>
              <a:gd name="adj" fmla="val 11283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1" name="Teardrop 40"/>
          <p:cNvSpPr/>
          <p:nvPr/>
        </p:nvSpPr>
        <p:spPr>
          <a:xfrm rot="16200000" flipH="1">
            <a:off x="6264510" y="2545658"/>
            <a:ext cx="1202631" cy="1202631"/>
          </a:xfrm>
          <a:prstGeom prst="teardrop">
            <a:avLst>
              <a:gd name="adj" fmla="val 11283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51" name="Teardrop 50"/>
          <p:cNvSpPr/>
          <p:nvPr/>
        </p:nvSpPr>
        <p:spPr>
          <a:xfrm rot="16200000" flipV="1">
            <a:off x="4816561" y="3992063"/>
            <a:ext cx="1202631" cy="1202631"/>
          </a:xfrm>
          <a:prstGeom prst="teardrop">
            <a:avLst>
              <a:gd name="adj" fmla="val 11283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54" name="Teardrop 53"/>
          <p:cNvSpPr/>
          <p:nvPr/>
        </p:nvSpPr>
        <p:spPr>
          <a:xfrm rot="5400000" flipH="1" flipV="1">
            <a:off x="6264510" y="3997146"/>
            <a:ext cx="1202631" cy="1202631"/>
          </a:xfrm>
          <a:prstGeom prst="teardrop">
            <a:avLst>
              <a:gd name="adj" fmla="val 11283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56" name="Group 59"/>
          <p:cNvGrpSpPr/>
          <p:nvPr/>
        </p:nvGrpSpPr>
        <p:grpSpPr>
          <a:xfrm>
            <a:off x="8169853" y="5094562"/>
            <a:ext cx="3034927" cy="945766"/>
            <a:chOff x="7154104" y="3206176"/>
            <a:chExt cx="2276195" cy="709324"/>
          </a:xfrm>
        </p:grpSpPr>
        <p:sp>
          <p:nvSpPr>
            <p:cNvPr id="58" name="TextBox 57"/>
            <p:cNvSpPr txBox="1"/>
            <p:nvPr/>
          </p:nvSpPr>
          <p:spPr>
            <a:xfrm>
              <a:off x="7154105" y="3453979"/>
              <a:ext cx="2276194" cy="461521"/>
            </a:xfrm>
            <a:prstGeom prst="rect">
              <a:avLst/>
            </a:prstGeom>
            <a:noFill/>
          </p:spPr>
          <p:txBody>
            <a:bodyPr wrap="square" lIns="0" tIns="0" rIns="0" bIns="0" rtlCol="0">
              <a:spAutoFit/>
            </a:bodyPr>
            <a:lstStyle/>
            <a:p>
              <a:pP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suffered alteration .</a:t>
              </a:r>
              <a:endParaRPr lang="en-US" sz="1333" dirty="0">
                <a:solidFill>
                  <a:schemeClr val="tx1">
                    <a:lumMod val="65000"/>
                    <a:lumOff val="35000"/>
                  </a:schemeClr>
                </a:solidFill>
                <a:cs typeface="+mn-ea"/>
                <a:sym typeface="+mn-lt"/>
              </a:endParaRPr>
            </a:p>
          </p:txBody>
        </p:sp>
        <p:sp>
          <p:nvSpPr>
            <p:cNvPr id="59" name="Rectangle 58"/>
            <p:cNvSpPr/>
            <p:nvPr/>
          </p:nvSpPr>
          <p:spPr>
            <a:xfrm>
              <a:off x="7154104" y="3206176"/>
              <a:ext cx="1627849" cy="215492"/>
            </a:xfrm>
            <a:prstGeom prst="rect">
              <a:avLst/>
            </a:prstGeom>
          </p:spPr>
          <p:txBody>
            <a:bodyPr wrap="none" lIns="0" tIns="0" rIns="0" bIns="0">
              <a:spAutoFit/>
            </a:bodyPr>
            <a:lstStyle/>
            <a:p>
              <a:r>
                <a:rPr lang="en-US" sz="1867" b="1" dirty="0">
                  <a:solidFill>
                    <a:srgbClr val="4A66AC"/>
                  </a:solidFill>
                  <a:cs typeface="+mn-ea"/>
                  <a:sym typeface="+mn-lt"/>
                </a:rPr>
                <a:t>Launch Your Project</a:t>
              </a:r>
            </a:p>
          </p:txBody>
        </p:sp>
      </p:grpSp>
      <p:grpSp>
        <p:nvGrpSpPr>
          <p:cNvPr id="60" name="Group 58"/>
          <p:cNvGrpSpPr/>
          <p:nvPr/>
        </p:nvGrpSpPr>
        <p:grpSpPr>
          <a:xfrm>
            <a:off x="8130490" y="1638141"/>
            <a:ext cx="3034927" cy="945766"/>
            <a:chOff x="7174424" y="1352592"/>
            <a:chExt cx="2276195" cy="709324"/>
          </a:xfrm>
        </p:grpSpPr>
        <p:sp>
          <p:nvSpPr>
            <p:cNvPr id="61" name="TextBox 60"/>
            <p:cNvSpPr txBox="1"/>
            <p:nvPr/>
          </p:nvSpPr>
          <p:spPr>
            <a:xfrm>
              <a:off x="7174424" y="1600395"/>
              <a:ext cx="2276195" cy="461521"/>
            </a:xfrm>
            <a:prstGeom prst="rect">
              <a:avLst/>
            </a:prstGeom>
            <a:noFill/>
          </p:spPr>
          <p:txBody>
            <a:bodyPr wrap="square" lIns="0" tIns="0" rIns="0" bIns="0" rtlCol="0">
              <a:spAutoFit/>
            </a:bodyPr>
            <a:lstStyle/>
            <a:p>
              <a:pP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suffered alteration .</a:t>
              </a:r>
              <a:endParaRPr lang="en-US" sz="1333" dirty="0">
                <a:solidFill>
                  <a:schemeClr val="tx1">
                    <a:lumMod val="65000"/>
                    <a:lumOff val="35000"/>
                  </a:schemeClr>
                </a:solidFill>
                <a:cs typeface="+mn-ea"/>
                <a:sym typeface="+mn-lt"/>
              </a:endParaRPr>
            </a:p>
          </p:txBody>
        </p:sp>
        <p:sp>
          <p:nvSpPr>
            <p:cNvPr id="63" name="Rectangle 62"/>
            <p:cNvSpPr/>
            <p:nvPr/>
          </p:nvSpPr>
          <p:spPr>
            <a:xfrm>
              <a:off x="7174424" y="1352592"/>
              <a:ext cx="759823" cy="215492"/>
            </a:xfrm>
            <a:prstGeom prst="rect">
              <a:avLst/>
            </a:prstGeom>
          </p:spPr>
          <p:txBody>
            <a:bodyPr wrap="none" lIns="0" tIns="0" rIns="0" bIns="0">
              <a:spAutoFit/>
            </a:bodyPr>
            <a:lstStyle/>
            <a:p>
              <a:r>
                <a:rPr lang="en-US" sz="1867" b="1" dirty="0">
                  <a:solidFill>
                    <a:srgbClr val="297FD5"/>
                  </a:solidFill>
                  <a:cs typeface="+mn-ea"/>
                  <a:sym typeface="+mn-lt"/>
                </a:rPr>
                <a:t>Go Cloud</a:t>
              </a:r>
            </a:p>
          </p:txBody>
        </p:sp>
      </p:grpSp>
      <p:grpSp>
        <p:nvGrpSpPr>
          <p:cNvPr id="65" name="Group 56"/>
          <p:cNvGrpSpPr/>
          <p:nvPr/>
        </p:nvGrpSpPr>
        <p:grpSpPr>
          <a:xfrm>
            <a:off x="1140839" y="1638141"/>
            <a:ext cx="3034928" cy="945766"/>
            <a:chOff x="-296510" y="1363501"/>
            <a:chExt cx="2276196" cy="709324"/>
          </a:xfrm>
        </p:grpSpPr>
        <p:sp>
          <p:nvSpPr>
            <p:cNvPr id="66" name="TextBox 65"/>
            <p:cNvSpPr txBox="1"/>
            <p:nvPr/>
          </p:nvSpPr>
          <p:spPr>
            <a:xfrm>
              <a:off x="-296510" y="1611304"/>
              <a:ext cx="2276196" cy="461521"/>
            </a:xfrm>
            <a:prstGeom prst="rect">
              <a:avLst/>
            </a:prstGeom>
            <a:noFill/>
          </p:spPr>
          <p:txBody>
            <a:bodyPr wrap="square" lIns="0" tIns="0" rIns="0" bIns="0" rtlCol="0">
              <a:spAutoFit/>
            </a:bodyPr>
            <a:lstStyle/>
            <a:p>
              <a:pPr algn="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suffered alteration </a:t>
              </a:r>
              <a:endParaRPr lang="en-US" sz="1333" dirty="0">
                <a:solidFill>
                  <a:schemeClr val="tx1">
                    <a:lumMod val="65000"/>
                    <a:lumOff val="35000"/>
                  </a:schemeClr>
                </a:solidFill>
                <a:cs typeface="+mn-ea"/>
                <a:sym typeface="+mn-lt"/>
              </a:endParaRPr>
            </a:p>
          </p:txBody>
        </p:sp>
        <p:sp>
          <p:nvSpPr>
            <p:cNvPr id="68" name="Rectangle 67"/>
            <p:cNvSpPr/>
            <p:nvPr/>
          </p:nvSpPr>
          <p:spPr>
            <a:xfrm>
              <a:off x="413151" y="1363501"/>
              <a:ext cx="1566534" cy="215492"/>
            </a:xfrm>
            <a:prstGeom prst="rect">
              <a:avLst/>
            </a:prstGeom>
          </p:spPr>
          <p:txBody>
            <a:bodyPr wrap="none" lIns="0" tIns="0" rIns="0" bIns="0">
              <a:spAutoFit/>
            </a:bodyPr>
            <a:lstStyle/>
            <a:p>
              <a:pPr algn="r"/>
              <a:r>
                <a:rPr lang="en-US" sz="1867" b="1" dirty="0">
                  <a:solidFill>
                    <a:schemeClr val="accent1"/>
                  </a:solidFill>
                  <a:cs typeface="+mn-ea"/>
                  <a:sym typeface="+mn-lt"/>
                </a:rPr>
                <a:t>Brainstorm &amp; Ideas</a:t>
              </a:r>
            </a:p>
          </p:txBody>
        </p:sp>
      </p:grpSp>
      <p:grpSp>
        <p:nvGrpSpPr>
          <p:cNvPr id="69" name="Group 56"/>
          <p:cNvGrpSpPr/>
          <p:nvPr/>
        </p:nvGrpSpPr>
        <p:grpSpPr>
          <a:xfrm>
            <a:off x="1064030" y="5094561"/>
            <a:ext cx="3034928" cy="945766"/>
            <a:chOff x="-296510" y="1363501"/>
            <a:chExt cx="2276196" cy="709324"/>
          </a:xfrm>
        </p:grpSpPr>
        <p:sp>
          <p:nvSpPr>
            <p:cNvPr id="70" name="TextBox 69"/>
            <p:cNvSpPr txBox="1"/>
            <p:nvPr/>
          </p:nvSpPr>
          <p:spPr>
            <a:xfrm>
              <a:off x="-296510" y="1611304"/>
              <a:ext cx="2276196" cy="461521"/>
            </a:xfrm>
            <a:prstGeom prst="rect">
              <a:avLst/>
            </a:prstGeom>
            <a:noFill/>
          </p:spPr>
          <p:txBody>
            <a:bodyPr wrap="square" lIns="0" tIns="0" rIns="0" bIns="0" rtlCol="0">
              <a:spAutoFit/>
            </a:bodyPr>
            <a:lstStyle/>
            <a:p>
              <a:pPr algn="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suffered alteration </a:t>
              </a:r>
              <a:endParaRPr lang="en-US" sz="1333" dirty="0">
                <a:solidFill>
                  <a:schemeClr val="tx1">
                    <a:lumMod val="65000"/>
                    <a:lumOff val="35000"/>
                  </a:schemeClr>
                </a:solidFill>
                <a:cs typeface="+mn-ea"/>
                <a:sym typeface="+mn-lt"/>
              </a:endParaRPr>
            </a:p>
          </p:txBody>
        </p:sp>
        <p:sp>
          <p:nvSpPr>
            <p:cNvPr id="71" name="Rectangle 70"/>
            <p:cNvSpPr/>
            <p:nvPr/>
          </p:nvSpPr>
          <p:spPr>
            <a:xfrm>
              <a:off x="265274" y="1363501"/>
              <a:ext cx="1714412" cy="215492"/>
            </a:xfrm>
            <a:prstGeom prst="rect">
              <a:avLst/>
            </a:prstGeom>
          </p:spPr>
          <p:txBody>
            <a:bodyPr wrap="none" lIns="0" tIns="0" rIns="0" bIns="0">
              <a:spAutoFit/>
            </a:bodyPr>
            <a:lstStyle/>
            <a:p>
              <a:pPr algn="r"/>
              <a:r>
                <a:rPr lang="en-US" sz="1867" b="1" dirty="0">
                  <a:solidFill>
                    <a:schemeClr val="accent3"/>
                  </a:solidFill>
                  <a:cs typeface="+mn-ea"/>
                  <a:sym typeface="+mn-lt"/>
                </a:rPr>
                <a:t>Marketing Campaign</a:t>
              </a:r>
            </a:p>
          </p:txBody>
        </p:sp>
      </p:grpSp>
      <p:cxnSp>
        <p:nvCxnSpPr>
          <p:cNvPr id="76" name="Straight Connector 75"/>
          <p:cNvCxnSpPr/>
          <p:nvPr/>
        </p:nvCxnSpPr>
        <p:spPr>
          <a:xfrm flipH="1" flipV="1">
            <a:off x="4329385" y="2147487"/>
            <a:ext cx="318739" cy="28880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7632187" y="2123241"/>
            <a:ext cx="318739" cy="293691"/>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4329385" y="5272424"/>
            <a:ext cx="318739" cy="28880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632187" y="5272424"/>
            <a:ext cx="318739" cy="293691"/>
          </a:xfrm>
          <a:prstGeom prst="line">
            <a:avLst/>
          </a:prstGeom>
          <a:ln w="19050" cap="rnd">
            <a:solidFill>
              <a:schemeClr val="accent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91" name="Freeform 69"/>
          <p:cNvSpPr>
            <a:spLocks/>
          </p:cNvSpPr>
          <p:nvPr/>
        </p:nvSpPr>
        <p:spPr bwMode="auto">
          <a:xfrm>
            <a:off x="5251098" y="2814526"/>
            <a:ext cx="397869" cy="747351"/>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2" name="Freeform 23"/>
          <p:cNvSpPr>
            <a:spLocks noEditPoints="1"/>
          </p:cNvSpPr>
          <p:nvPr/>
        </p:nvSpPr>
        <p:spPr bwMode="auto">
          <a:xfrm>
            <a:off x="5190138" y="4276230"/>
            <a:ext cx="528521" cy="499757"/>
          </a:xfrm>
          <a:custGeom>
            <a:avLst/>
            <a:gdLst/>
            <a:ahLst/>
            <a:cxnLst>
              <a:cxn ang="0">
                <a:pos x="68" y="14"/>
              </a:cxn>
              <a:cxn ang="0">
                <a:pos x="68" y="18"/>
              </a:cxn>
              <a:cxn ang="0">
                <a:pos x="64" y="18"/>
              </a:cxn>
              <a:cxn ang="0">
                <a:pos x="61" y="21"/>
              </a:cxn>
              <a:cxn ang="0">
                <a:pos x="7" y="21"/>
              </a:cxn>
              <a:cxn ang="0">
                <a:pos x="4" y="18"/>
              </a:cxn>
              <a:cxn ang="0">
                <a:pos x="0" y="18"/>
              </a:cxn>
              <a:cxn ang="0">
                <a:pos x="0" y="14"/>
              </a:cxn>
              <a:cxn ang="0">
                <a:pos x="34" y="0"/>
              </a:cxn>
              <a:cxn ang="0">
                <a:pos x="68" y="14"/>
              </a:cxn>
              <a:cxn ang="0">
                <a:pos x="68" y="60"/>
              </a:cxn>
              <a:cxn ang="0">
                <a:pos x="68" y="64"/>
              </a:cxn>
              <a:cxn ang="0">
                <a:pos x="0" y="64"/>
              </a:cxn>
              <a:cxn ang="0">
                <a:pos x="0" y="60"/>
              </a:cxn>
              <a:cxn ang="0">
                <a:pos x="2" y="57"/>
              </a:cxn>
              <a:cxn ang="0">
                <a:pos x="66" y="57"/>
              </a:cxn>
              <a:cxn ang="0">
                <a:pos x="68" y="60"/>
              </a:cxn>
              <a:cxn ang="0">
                <a:pos x="18" y="23"/>
              </a:cxn>
              <a:cxn ang="0">
                <a:pos x="18" y="50"/>
              </a:cxn>
              <a:cxn ang="0">
                <a:pos x="23" y="50"/>
              </a:cxn>
              <a:cxn ang="0">
                <a:pos x="23" y="23"/>
              </a:cxn>
              <a:cxn ang="0">
                <a:pos x="32" y="23"/>
              </a:cxn>
              <a:cxn ang="0">
                <a:pos x="32" y="50"/>
              </a:cxn>
              <a:cxn ang="0">
                <a:pos x="36" y="50"/>
              </a:cxn>
              <a:cxn ang="0">
                <a:pos x="36" y="23"/>
              </a:cxn>
              <a:cxn ang="0">
                <a:pos x="45" y="23"/>
              </a:cxn>
              <a:cxn ang="0">
                <a:pos x="45" y="50"/>
              </a:cxn>
              <a:cxn ang="0">
                <a:pos x="50" y="50"/>
              </a:cxn>
              <a:cxn ang="0">
                <a:pos x="50" y="23"/>
              </a:cxn>
              <a:cxn ang="0">
                <a:pos x="59" y="23"/>
              </a:cxn>
              <a:cxn ang="0">
                <a:pos x="59" y="50"/>
              </a:cxn>
              <a:cxn ang="0">
                <a:pos x="61" y="50"/>
              </a:cxn>
              <a:cxn ang="0">
                <a:pos x="64" y="53"/>
              </a:cxn>
              <a:cxn ang="0">
                <a:pos x="64" y="55"/>
              </a:cxn>
              <a:cxn ang="0">
                <a:pos x="4" y="55"/>
              </a:cxn>
              <a:cxn ang="0">
                <a:pos x="4" y="53"/>
              </a:cxn>
              <a:cxn ang="0">
                <a:pos x="7" y="50"/>
              </a:cxn>
              <a:cxn ang="0">
                <a:pos x="9" y="50"/>
              </a:cxn>
              <a:cxn ang="0">
                <a:pos x="9" y="23"/>
              </a:cxn>
              <a:cxn ang="0">
                <a:pos x="18" y="23"/>
              </a:cxn>
            </a:cxnLst>
            <a:rect l="0" t="0" r="r" b="b"/>
            <a:pathLst>
              <a:path w="68" h="64">
                <a:moveTo>
                  <a:pt x="68" y="14"/>
                </a:moveTo>
                <a:cubicBezTo>
                  <a:pt x="68" y="18"/>
                  <a:pt x="68" y="18"/>
                  <a:pt x="68" y="18"/>
                </a:cubicBezTo>
                <a:cubicBezTo>
                  <a:pt x="64" y="18"/>
                  <a:pt x="64" y="18"/>
                  <a:pt x="64" y="18"/>
                </a:cubicBezTo>
                <a:cubicBezTo>
                  <a:pt x="64" y="20"/>
                  <a:pt x="63" y="21"/>
                  <a:pt x="61" y="21"/>
                </a:cubicBezTo>
                <a:cubicBezTo>
                  <a:pt x="7" y="21"/>
                  <a:pt x="7" y="21"/>
                  <a:pt x="7" y="21"/>
                </a:cubicBezTo>
                <a:cubicBezTo>
                  <a:pt x="5" y="21"/>
                  <a:pt x="4" y="20"/>
                  <a:pt x="4" y="18"/>
                </a:cubicBezTo>
                <a:cubicBezTo>
                  <a:pt x="0" y="18"/>
                  <a:pt x="0" y="18"/>
                  <a:pt x="0" y="18"/>
                </a:cubicBezTo>
                <a:cubicBezTo>
                  <a:pt x="0" y="14"/>
                  <a:pt x="0" y="14"/>
                  <a:pt x="0" y="14"/>
                </a:cubicBezTo>
                <a:cubicBezTo>
                  <a:pt x="34" y="0"/>
                  <a:pt x="34" y="0"/>
                  <a:pt x="34" y="0"/>
                </a:cubicBezTo>
                <a:lnTo>
                  <a:pt x="68" y="14"/>
                </a:lnTo>
                <a:close/>
                <a:moveTo>
                  <a:pt x="68" y="60"/>
                </a:moveTo>
                <a:cubicBezTo>
                  <a:pt x="68" y="64"/>
                  <a:pt x="68" y="64"/>
                  <a:pt x="68" y="64"/>
                </a:cubicBezTo>
                <a:cubicBezTo>
                  <a:pt x="0" y="64"/>
                  <a:pt x="0" y="64"/>
                  <a:pt x="0" y="64"/>
                </a:cubicBezTo>
                <a:cubicBezTo>
                  <a:pt x="0" y="60"/>
                  <a:pt x="0" y="60"/>
                  <a:pt x="0" y="60"/>
                </a:cubicBezTo>
                <a:cubicBezTo>
                  <a:pt x="0" y="58"/>
                  <a:pt x="1" y="57"/>
                  <a:pt x="2" y="57"/>
                </a:cubicBezTo>
                <a:cubicBezTo>
                  <a:pt x="66" y="57"/>
                  <a:pt x="66" y="57"/>
                  <a:pt x="66" y="57"/>
                </a:cubicBezTo>
                <a:cubicBezTo>
                  <a:pt x="67" y="57"/>
                  <a:pt x="68" y="58"/>
                  <a:pt x="68" y="60"/>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6" y="50"/>
                  <a:pt x="36" y="50"/>
                  <a:pt x="36" y="50"/>
                </a:cubicBezTo>
                <a:cubicBezTo>
                  <a:pt x="36" y="23"/>
                  <a:pt x="36" y="23"/>
                  <a:pt x="36" y="23"/>
                </a:cubicBezTo>
                <a:cubicBezTo>
                  <a:pt x="45" y="23"/>
                  <a:pt x="45" y="23"/>
                  <a:pt x="45" y="23"/>
                </a:cubicBezTo>
                <a:cubicBezTo>
                  <a:pt x="45" y="50"/>
                  <a:pt x="45" y="50"/>
                  <a:pt x="45" y="50"/>
                </a:cubicBezTo>
                <a:cubicBezTo>
                  <a:pt x="50" y="50"/>
                  <a:pt x="50" y="50"/>
                  <a:pt x="50" y="50"/>
                </a:cubicBezTo>
                <a:cubicBezTo>
                  <a:pt x="50" y="23"/>
                  <a:pt x="50" y="23"/>
                  <a:pt x="50" y="23"/>
                </a:cubicBezTo>
                <a:cubicBezTo>
                  <a:pt x="59" y="23"/>
                  <a:pt x="59" y="23"/>
                  <a:pt x="59" y="23"/>
                </a:cubicBezTo>
                <a:cubicBezTo>
                  <a:pt x="59" y="50"/>
                  <a:pt x="59" y="50"/>
                  <a:pt x="59" y="50"/>
                </a:cubicBezTo>
                <a:cubicBezTo>
                  <a:pt x="61" y="50"/>
                  <a:pt x="61" y="50"/>
                  <a:pt x="61" y="50"/>
                </a:cubicBezTo>
                <a:cubicBezTo>
                  <a:pt x="63" y="50"/>
                  <a:pt x="64" y="51"/>
                  <a:pt x="64" y="53"/>
                </a:cubicBezTo>
                <a:cubicBezTo>
                  <a:pt x="64" y="55"/>
                  <a:pt x="64" y="55"/>
                  <a:pt x="64" y="55"/>
                </a:cubicBezTo>
                <a:cubicBezTo>
                  <a:pt x="4" y="55"/>
                  <a:pt x="4" y="55"/>
                  <a:pt x="4" y="55"/>
                </a:cubicBezTo>
                <a:cubicBezTo>
                  <a:pt x="4" y="53"/>
                  <a:pt x="4" y="53"/>
                  <a:pt x="4" y="53"/>
                </a:cubicBezTo>
                <a:cubicBezTo>
                  <a:pt x="4" y="51"/>
                  <a:pt x="5" y="50"/>
                  <a:pt x="7" y="50"/>
                </a:cubicBezTo>
                <a:cubicBezTo>
                  <a:pt x="9" y="50"/>
                  <a:pt x="9" y="50"/>
                  <a:pt x="9" y="50"/>
                </a:cubicBezTo>
                <a:cubicBezTo>
                  <a:pt x="9" y="23"/>
                  <a:pt x="9" y="23"/>
                  <a:pt x="9" y="23"/>
                </a:cubicBezTo>
                <a:lnTo>
                  <a:pt x="18" y="2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3" name="Freeform 144"/>
          <p:cNvSpPr>
            <a:spLocks noEditPoints="1"/>
          </p:cNvSpPr>
          <p:nvPr/>
        </p:nvSpPr>
        <p:spPr bwMode="auto">
          <a:xfrm>
            <a:off x="6492004" y="2952989"/>
            <a:ext cx="602517" cy="522496"/>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94" name="Freeform 56"/>
          <p:cNvSpPr>
            <a:spLocks noEditPoints="1"/>
          </p:cNvSpPr>
          <p:nvPr/>
        </p:nvSpPr>
        <p:spPr bwMode="auto">
          <a:xfrm>
            <a:off x="6542085" y="4222962"/>
            <a:ext cx="608927" cy="608927"/>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Tree>
    <p:extLst>
      <p:ext uri="{BB962C8B-B14F-4D97-AF65-F5344CB8AC3E}">
        <p14:creationId xmlns:p14="http://schemas.microsoft.com/office/powerpoint/2010/main" val="330163830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 calcmode="lin" valueType="num">
                                      <p:cBhvr>
                                        <p:cTn id="9" dur="500" fill="hold"/>
                                        <p:tgtEl>
                                          <p:spTgt spid="42"/>
                                        </p:tgtEl>
                                        <p:attrNameLst>
                                          <p:attrName>ppt_x</p:attrName>
                                        </p:attrNameLst>
                                      </p:cBhvr>
                                      <p:tavLst>
                                        <p:tav tm="0">
                                          <p:val>
                                            <p:fltVal val="0.5"/>
                                          </p:val>
                                        </p:tav>
                                        <p:tav tm="100000">
                                          <p:val>
                                            <p:strVal val="#ppt_x"/>
                                          </p:val>
                                        </p:tav>
                                      </p:tavLst>
                                    </p:anim>
                                    <p:anim calcmode="lin" valueType="num">
                                      <p:cBhvr>
                                        <p:cTn id="10" dur="500" fill="hold"/>
                                        <p:tgtEl>
                                          <p:spTgt spid="42"/>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 calcmode="lin" valueType="num">
                                      <p:cBhvr>
                                        <p:cTn id="16" dur="500" fill="hold"/>
                                        <p:tgtEl>
                                          <p:spTgt spid="36"/>
                                        </p:tgtEl>
                                        <p:attrNameLst>
                                          <p:attrName>ppt_x</p:attrName>
                                        </p:attrNameLst>
                                      </p:cBhvr>
                                      <p:tavLst>
                                        <p:tav tm="0">
                                          <p:val>
                                            <p:fltVal val="0.5"/>
                                          </p:val>
                                        </p:tav>
                                        <p:tav tm="100000">
                                          <p:val>
                                            <p:strVal val="#ppt_x"/>
                                          </p:val>
                                        </p:tav>
                                      </p:tavLst>
                                    </p:anim>
                                    <p:anim calcmode="lin" valueType="num">
                                      <p:cBhvr>
                                        <p:cTn id="17" dur="500" fill="hold"/>
                                        <p:tgtEl>
                                          <p:spTgt spid="36"/>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53" presetClass="entr" presetSubtype="0" fill="hold" grpId="0" nodeType="afterEffect">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cBhvr>
                                        <p:cTn id="21" dur="500" fill="hold"/>
                                        <p:tgtEl>
                                          <p:spTgt spid="91"/>
                                        </p:tgtEl>
                                        <p:attrNameLst>
                                          <p:attrName>ppt_w</p:attrName>
                                        </p:attrNameLst>
                                      </p:cBhvr>
                                      <p:tavLst>
                                        <p:tav tm="0">
                                          <p:val>
                                            <p:fltVal val="0"/>
                                          </p:val>
                                        </p:tav>
                                        <p:tav tm="100000">
                                          <p:val>
                                            <p:strVal val="#ppt_w"/>
                                          </p:val>
                                        </p:tav>
                                      </p:tavLst>
                                    </p:anim>
                                    <p:anim calcmode="lin" valueType="num">
                                      <p:cBhvr>
                                        <p:cTn id="22" dur="500" fill="hold"/>
                                        <p:tgtEl>
                                          <p:spTgt spid="91"/>
                                        </p:tgtEl>
                                        <p:attrNameLst>
                                          <p:attrName>ppt_h</p:attrName>
                                        </p:attrNameLst>
                                      </p:cBhvr>
                                      <p:tavLst>
                                        <p:tav tm="0">
                                          <p:val>
                                            <p:fltVal val="0"/>
                                          </p:val>
                                        </p:tav>
                                        <p:tav tm="100000">
                                          <p:val>
                                            <p:strVal val="#ppt_h"/>
                                          </p:val>
                                        </p:tav>
                                      </p:tavLst>
                                    </p:anim>
                                    <p:animEffect transition="in" filter="fade">
                                      <p:cBhvr>
                                        <p:cTn id="23" dur="500"/>
                                        <p:tgtEl>
                                          <p:spTgt spid="91"/>
                                        </p:tgtEl>
                                      </p:cBhvr>
                                    </p:animEffect>
                                  </p:childTnLst>
                                </p:cTn>
                              </p:par>
                            </p:childTnLst>
                          </p:cTn>
                        </p:par>
                        <p:par>
                          <p:cTn id="24" fill="hold">
                            <p:stCondLst>
                              <p:cond delay="1500"/>
                            </p:stCondLst>
                            <p:childTnLst>
                              <p:par>
                                <p:cTn id="25" presetID="18" presetClass="entr" presetSubtype="9"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strips(upLeft)">
                                      <p:cBhvr>
                                        <p:cTn id="27" dur="500"/>
                                        <p:tgtEl>
                                          <p:spTgt spid="76"/>
                                        </p:tgtEl>
                                      </p:cBhvr>
                                    </p:animEffect>
                                  </p:childTnLst>
                                </p:cTn>
                              </p:par>
                              <p:par>
                                <p:cTn id="28" presetID="2" presetClass="entr" presetSubtype="8" accel="50000" decel="50000"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cBhvr additive="base">
                                        <p:cTn id="30" dur="500" fill="hold"/>
                                        <p:tgtEl>
                                          <p:spTgt spid="65"/>
                                        </p:tgtEl>
                                        <p:attrNameLst>
                                          <p:attrName>ppt_x</p:attrName>
                                        </p:attrNameLst>
                                      </p:cBhvr>
                                      <p:tavLst>
                                        <p:tav tm="0">
                                          <p:val>
                                            <p:strVal val="0-#ppt_w/2"/>
                                          </p:val>
                                        </p:tav>
                                        <p:tav tm="100000">
                                          <p:val>
                                            <p:strVal val="#ppt_x"/>
                                          </p:val>
                                        </p:tav>
                                      </p:tavLst>
                                    </p:anim>
                                    <p:anim calcmode="lin" valueType="num">
                                      <p:cBhvr additive="base">
                                        <p:cTn id="31" dur="500" fill="hold"/>
                                        <p:tgtEl>
                                          <p:spTgt spid="65"/>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23" presetClass="entr" presetSubtype="528"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 calcmode="lin" valueType="num">
                                      <p:cBhvr>
                                        <p:cTn id="37" dur="500" fill="hold"/>
                                        <p:tgtEl>
                                          <p:spTgt spid="43"/>
                                        </p:tgtEl>
                                        <p:attrNameLst>
                                          <p:attrName>ppt_x</p:attrName>
                                        </p:attrNameLst>
                                      </p:cBhvr>
                                      <p:tavLst>
                                        <p:tav tm="0">
                                          <p:val>
                                            <p:fltVal val="0.5"/>
                                          </p:val>
                                        </p:tav>
                                        <p:tav tm="100000">
                                          <p:val>
                                            <p:strVal val="#ppt_x"/>
                                          </p:val>
                                        </p:tav>
                                      </p:tavLst>
                                    </p:anim>
                                    <p:anim calcmode="lin" valueType="num">
                                      <p:cBhvr>
                                        <p:cTn id="38" dur="500" fill="hold"/>
                                        <p:tgtEl>
                                          <p:spTgt spid="43"/>
                                        </p:tgtEl>
                                        <p:attrNameLst>
                                          <p:attrName>ppt_y</p:attrName>
                                        </p:attrNameLst>
                                      </p:cBhvr>
                                      <p:tavLst>
                                        <p:tav tm="0">
                                          <p:val>
                                            <p:fltVal val="0.5"/>
                                          </p:val>
                                        </p:tav>
                                        <p:tav tm="100000">
                                          <p:val>
                                            <p:strVal val="#ppt_y"/>
                                          </p:val>
                                        </p:tav>
                                      </p:tavLst>
                                    </p:anim>
                                  </p:childTnLst>
                                </p:cTn>
                              </p:par>
                            </p:childTnLst>
                          </p:cTn>
                        </p:par>
                        <p:par>
                          <p:cTn id="39" fill="hold">
                            <p:stCondLst>
                              <p:cond delay="2500"/>
                            </p:stCondLst>
                            <p:childTnLst>
                              <p:par>
                                <p:cTn id="40" presetID="23" presetClass="entr" presetSubtype="528"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 calcmode="lin" valueType="num">
                                      <p:cBhvr>
                                        <p:cTn id="44" dur="500" fill="hold"/>
                                        <p:tgtEl>
                                          <p:spTgt spid="41"/>
                                        </p:tgtEl>
                                        <p:attrNameLst>
                                          <p:attrName>ppt_x</p:attrName>
                                        </p:attrNameLst>
                                      </p:cBhvr>
                                      <p:tavLst>
                                        <p:tav tm="0">
                                          <p:val>
                                            <p:fltVal val="0.5"/>
                                          </p:val>
                                        </p:tav>
                                        <p:tav tm="100000">
                                          <p:val>
                                            <p:strVal val="#ppt_x"/>
                                          </p:val>
                                        </p:tav>
                                      </p:tavLst>
                                    </p:anim>
                                    <p:anim calcmode="lin" valueType="num">
                                      <p:cBhvr>
                                        <p:cTn id="45" dur="500" fill="hold"/>
                                        <p:tgtEl>
                                          <p:spTgt spid="41"/>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53" presetClass="entr" presetSubtype="0" fill="hold" grpId="0" nodeType="afterEffect">
                                  <p:stCondLst>
                                    <p:cond delay="0"/>
                                  </p:stCondLst>
                                  <p:childTnLst>
                                    <p:set>
                                      <p:cBhvr>
                                        <p:cTn id="48" dur="1" fill="hold">
                                          <p:stCondLst>
                                            <p:cond delay="0"/>
                                          </p:stCondLst>
                                        </p:cTn>
                                        <p:tgtEl>
                                          <p:spTgt spid="93"/>
                                        </p:tgtEl>
                                        <p:attrNameLst>
                                          <p:attrName>style.visibility</p:attrName>
                                        </p:attrNameLst>
                                      </p:cBhvr>
                                      <p:to>
                                        <p:strVal val="visible"/>
                                      </p:to>
                                    </p:set>
                                    <p:anim calcmode="lin" valueType="num">
                                      <p:cBhvr>
                                        <p:cTn id="49" dur="500" fill="hold"/>
                                        <p:tgtEl>
                                          <p:spTgt spid="93"/>
                                        </p:tgtEl>
                                        <p:attrNameLst>
                                          <p:attrName>ppt_w</p:attrName>
                                        </p:attrNameLst>
                                      </p:cBhvr>
                                      <p:tavLst>
                                        <p:tav tm="0">
                                          <p:val>
                                            <p:fltVal val="0"/>
                                          </p:val>
                                        </p:tav>
                                        <p:tav tm="100000">
                                          <p:val>
                                            <p:strVal val="#ppt_w"/>
                                          </p:val>
                                        </p:tav>
                                      </p:tavLst>
                                    </p:anim>
                                    <p:anim calcmode="lin" valueType="num">
                                      <p:cBhvr>
                                        <p:cTn id="50" dur="500" fill="hold"/>
                                        <p:tgtEl>
                                          <p:spTgt spid="93"/>
                                        </p:tgtEl>
                                        <p:attrNameLst>
                                          <p:attrName>ppt_h</p:attrName>
                                        </p:attrNameLst>
                                      </p:cBhvr>
                                      <p:tavLst>
                                        <p:tav tm="0">
                                          <p:val>
                                            <p:fltVal val="0"/>
                                          </p:val>
                                        </p:tav>
                                        <p:tav tm="100000">
                                          <p:val>
                                            <p:strVal val="#ppt_h"/>
                                          </p:val>
                                        </p:tav>
                                      </p:tavLst>
                                    </p:anim>
                                    <p:animEffect transition="in" filter="fade">
                                      <p:cBhvr>
                                        <p:cTn id="51" dur="500"/>
                                        <p:tgtEl>
                                          <p:spTgt spid="93"/>
                                        </p:tgtEl>
                                      </p:cBhvr>
                                    </p:animEffect>
                                  </p:childTnLst>
                                </p:cTn>
                              </p:par>
                            </p:childTnLst>
                          </p:cTn>
                        </p:par>
                        <p:par>
                          <p:cTn id="52" fill="hold">
                            <p:stCondLst>
                              <p:cond delay="3500"/>
                            </p:stCondLst>
                            <p:childTnLst>
                              <p:par>
                                <p:cTn id="53" presetID="18" presetClass="entr" presetSubtype="3" fill="hold" nodeType="after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strips(upRight)">
                                      <p:cBhvr>
                                        <p:cTn id="55" dur="500"/>
                                        <p:tgtEl>
                                          <p:spTgt spid="83"/>
                                        </p:tgtEl>
                                      </p:cBhvr>
                                    </p:animEffect>
                                  </p:childTnLst>
                                </p:cTn>
                              </p:par>
                              <p:par>
                                <p:cTn id="56" presetID="2" presetClass="entr" presetSubtype="2" accel="50000" decel="50000" fill="hold" nodeType="with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additive="base">
                                        <p:cTn id="58" dur="500" fill="hold"/>
                                        <p:tgtEl>
                                          <p:spTgt spid="60"/>
                                        </p:tgtEl>
                                        <p:attrNameLst>
                                          <p:attrName>ppt_x</p:attrName>
                                        </p:attrNameLst>
                                      </p:cBhvr>
                                      <p:tavLst>
                                        <p:tav tm="0">
                                          <p:val>
                                            <p:strVal val="1+#ppt_w/2"/>
                                          </p:val>
                                        </p:tav>
                                        <p:tav tm="100000">
                                          <p:val>
                                            <p:strVal val="#ppt_x"/>
                                          </p:val>
                                        </p:tav>
                                      </p:tavLst>
                                    </p:anim>
                                    <p:anim calcmode="lin" valueType="num">
                                      <p:cBhvr additive="base">
                                        <p:cTn id="59" dur="500" fill="hold"/>
                                        <p:tgtEl>
                                          <p:spTgt spid="60"/>
                                        </p:tgtEl>
                                        <p:attrNameLst>
                                          <p:attrName>ppt_y</p:attrName>
                                        </p:attrNameLst>
                                      </p:cBhvr>
                                      <p:tavLst>
                                        <p:tav tm="0">
                                          <p:val>
                                            <p:strVal val="#ppt_y"/>
                                          </p:val>
                                        </p:tav>
                                        <p:tav tm="100000">
                                          <p:val>
                                            <p:strVal val="#ppt_y"/>
                                          </p:val>
                                        </p:tav>
                                      </p:tavLst>
                                    </p:anim>
                                  </p:childTnLst>
                                </p:cTn>
                              </p:par>
                            </p:childTnLst>
                          </p:cTn>
                        </p:par>
                        <p:par>
                          <p:cTn id="60" fill="hold">
                            <p:stCondLst>
                              <p:cond delay="4000"/>
                            </p:stCondLst>
                            <p:childTnLst>
                              <p:par>
                                <p:cTn id="61" presetID="23" presetClass="entr" presetSubtype="528"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fltVal val="0"/>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anim calcmode="lin" valueType="num">
                                      <p:cBhvr>
                                        <p:cTn id="65" dur="500" fill="hold"/>
                                        <p:tgtEl>
                                          <p:spTgt spid="45"/>
                                        </p:tgtEl>
                                        <p:attrNameLst>
                                          <p:attrName>ppt_x</p:attrName>
                                        </p:attrNameLst>
                                      </p:cBhvr>
                                      <p:tavLst>
                                        <p:tav tm="0">
                                          <p:val>
                                            <p:fltVal val="0.5"/>
                                          </p:val>
                                        </p:tav>
                                        <p:tav tm="100000">
                                          <p:val>
                                            <p:strVal val="#ppt_x"/>
                                          </p:val>
                                        </p:tav>
                                      </p:tavLst>
                                    </p:anim>
                                    <p:anim calcmode="lin" valueType="num">
                                      <p:cBhvr>
                                        <p:cTn id="66" dur="500" fill="hold"/>
                                        <p:tgtEl>
                                          <p:spTgt spid="45"/>
                                        </p:tgtEl>
                                        <p:attrNameLst>
                                          <p:attrName>ppt_y</p:attrName>
                                        </p:attrNameLst>
                                      </p:cBhvr>
                                      <p:tavLst>
                                        <p:tav tm="0">
                                          <p:val>
                                            <p:fltVal val="0.5"/>
                                          </p:val>
                                        </p:tav>
                                        <p:tav tm="100000">
                                          <p:val>
                                            <p:strVal val="#ppt_y"/>
                                          </p:val>
                                        </p:tav>
                                      </p:tavLst>
                                    </p:anim>
                                  </p:childTnLst>
                                </p:cTn>
                              </p:par>
                            </p:childTnLst>
                          </p:cTn>
                        </p:par>
                        <p:par>
                          <p:cTn id="67" fill="hold">
                            <p:stCondLst>
                              <p:cond delay="4500"/>
                            </p:stCondLst>
                            <p:childTnLst>
                              <p:par>
                                <p:cTn id="68" presetID="23" presetClass="entr" presetSubtype="528"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p:cTn id="70" dur="500" fill="hold"/>
                                        <p:tgtEl>
                                          <p:spTgt spid="51"/>
                                        </p:tgtEl>
                                        <p:attrNameLst>
                                          <p:attrName>ppt_w</p:attrName>
                                        </p:attrNameLst>
                                      </p:cBhvr>
                                      <p:tavLst>
                                        <p:tav tm="0">
                                          <p:val>
                                            <p:fltVal val="0"/>
                                          </p:val>
                                        </p:tav>
                                        <p:tav tm="100000">
                                          <p:val>
                                            <p:strVal val="#ppt_w"/>
                                          </p:val>
                                        </p:tav>
                                      </p:tavLst>
                                    </p:anim>
                                    <p:anim calcmode="lin" valueType="num">
                                      <p:cBhvr>
                                        <p:cTn id="71" dur="500" fill="hold"/>
                                        <p:tgtEl>
                                          <p:spTgt spid="51"/>
                                        </p:tgtEl>
                                        <p:attrNameLst>
                                          <p:attrName>ppt_h</p:attrName>
                                        </p:attrNameLst>
                                      </p:cBhvr>
                                      <p:tavLst>
                                        <p:tav tm="0">
                                          <p:val>
                                            <p:fltVal val="0"/>
                                          </p:val>
                                        </p:tav>
                                        <p:tav tm="100000">
                                          <p:val>
                                            <p:strVal val="#ppt_h"/>
                                          </p:val>
                                        </p:tav>
                                      </p:tavLst>
                                    </p:anim>
                                    <p:anim calcmode="lin" valueType="num">
                                      <p:cBhvr>
                                        <p:cTn id="72" dur="500" fill="hold"/>
                                        <p:tgtEl>
                                          <p:spTgt spid="51"/>
                                        </p:tgtEl>
                                        <p:attrNameLst>
                                          <p:attrName>ppt_x</p:attrName>
                                        </p:attrNameLst>
                                      </p:cBhvr>
                                      <p:tavLst>
                                        <p:tav tm="0">
                                          <p:val>
                                            <p:fltVal val="0.5"/>
                                          </p:val>
                                        </p:tav>
                                        <p:tav tm="100000">
                                          <p:val>
                                            <p:strVal val="#ppt_x"/>
                                          </p:val>
                                        </p:tav>
                                      </p:tavLst>
                                    </p:anim>
                                    <p:anim calcmode="lin" valueType="num">
                                      <p:cBhvr>
                                        <p:cTn id="73" dur="500" fill="hold"/>
                                        <p:tgtEl>
                                          <p:spTgt spid="51"/>
                                        </p:tgtEl>
                                        <p:attrNameLst>
                                          <p:attrName>ppt_y</p:attrName>
                                        </p:attrNameLst>
                                      </p:cBhvr>
                                      <p:tavLst>
                                        <p:tav tm="0">
                                          <p:val>
                                            <p:fltVal val="0.5"/>
                                          </p:val>
                                        </p:tav>
                                        <p:tav tm="100000">
                                          <p:val>
                                            <p:strVal val="#ppt_y"/>
                                          </p:val>
                                        </p:tav>
                                      </p:tavLst>
                                    </p:anim>
                                  </p:childTnLst>
                                </p:cTn>
                              </p:par>
                            </p:childTnLst>
                          </p:cTn>
                        </p:par>
                        <p:par>
                          <p:cTn id="74" fill="hold">
                            <p:stCondLst>
                              <p:cond delay="5000"/>
                            </p:stCondLst>
                            <p:childTnLst>
                              <p:par>
                                <p:cTn id="75" presetID="53" presetClass="entr" presetSubtype="0" fill="hold" grpId="0" nodeType="afterEffect">
                                  <p:stCondLst>
                                    <p:cond delay="0"/>
                                  </p:stCondLst>
                                  <p:childTnLst>
                                    <p:set>
                                      <p:cBhvr>
                                        <p:cTn id="76" dur="1" fill="hold">
                                          <p:stCondLst>
                                            <p:cond delay="0"/>
                                          </p:stCondLst>
                                        </p:cTn>
                                        <p:tgtEl>
                                          <p:spTgt spid="92"/>
                                        </p:tgtEl>
                                        <p:attrNameLst>
                                          <p:attrName>style.visibility</p:attrName>
                                        </p:attrNameLst>
                                      </p:cBhvr>
                                      <p:to>
                                        <p:strVal val="visible"/>
                                      </p:to>
                                    </p:set>
                                    <p:anim calcmode="lin" valueType="num">
                                      <p:cBhvr>
                                        <p:cTn id="77" dur="500" fill="hold"/>
                                        <p:tgtEl>
                                          <p:spTgt spid="92"/>
                                        </p:tgtEl>
                                        <p:attrNameLst>
                                          <p:attrName>ppt_w</p:attrName>
                                        </p:attrNameLst>
                                      </p:cBhvr>
                                      <p:tavLst>
                                        <p:tav tm="0">
                                          <p:val>
                                            <p:fltVal val="0"/>
                                          </p:val>
                                        </p:tav>
                                        <p:tav tm="100000">
                                          <p:val>
                                            <p:strVal val="#ppt_w"/>
                                          </p:val>
                                        </p:tav>
                                      </p:tavLst>
                                    </p:anim>
                                    <p:anim calcmode="lin" valueType="num">
                                      <p:cBhvr>
                                        <p:cTn id="78" dur="500" fill="hold"/>
                                        <p:tgtEl>
                                          <p:spTgt spid="92"/>
                                        </p:tgtEl>
                                        <p:attrNameLst>
                                          <p:attrName>ppt_h</p:attrName>
                                        </p:attrNameLst>
                                      </p:cBhvr>
                                      <p:tavLst>
                                        <p:tav tm="0">
                                          <p:val>
                                            <p:fltVal val="0"/>
                                          </p:val>
                                        </p:tav>
                                        <p:tav tm="100000">
                                          <p:val>
                                            <p:strVal val="#ppt_h"/>
                                          </p:val>
                                        </p:tav>
                                      </p:tavLst>
                                    </p:anim>
                                    <p:animEffect transition="in" filter="fade">
                                      <p:cBhvr>
                                        <p:cTn id="79" dur="500"/>
                                        <p:tgtEl>
                                          <p:spTgt spid="92"/>
                                        </p:tgtEl>
                                      </p:cBhvr>
                                    </p:animEffect>
                                  </p:childTnLst>
                                </p:cTn>
                              </p:par>
                            </p:childTnLst>
                          </p:cTn>
                        </p:par>
                        <p:par>
                          <p:cTn id="80" fill="hold">
                            <p:stCondLst>
                              <p:cond delay="5500"/>
                            </p:stCondLst>
                            <p:childTnLst>
                              <p:par>
                                <p:cTn id="81" presetID="18" presetClass="entr" presetSubtype="12" fill="hold" nodeType="after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strips(downLeft)">
                                      <p:cBhvr>
                                        <p:cTn id="83" dur="500"/>
                                        <p:tgtEl>
                                          <p:spTgt spid="86"/>
                                        </p:tgtEl>
                                      </p:cBhvr>
                                    </p:animEffect>
                                  </p:childTnLst>
                                </p:cTn>
                              </p:par>
                              <p:par>
                                <p:cTn id="84" presetID="2" presetClass="entr" presetSubtype="8" accel="50000" decel="50000" fill="hold" nodeType="withEffect">
                                  <p:stCondLst>
                                    <p:cond delay="0"/>
                                  </p:stCondLst>
                                  <p:childTnLst>
                                    <p:set>
                                      <p:cBhvr>
                                        <p:cTn id="85" dur="1" fill="hold">
                                          <p:stCondLst>
                                            <p:cond delay="0"/>
                                          </p:stCondLst>
                                        </p:cTn>
                                        <p:tgtEl>
                                          <p:spTgt spid="69"/>
                                        </p:tgtEl>
                                        <p:attrNameLst>
                                          <p:attrName>style.visibility</p:attrName>
                                        </p:attrNameLst>
                                      </p:cBhvr>
                                      <p:to>
                                        <p:strVal val="visible"/>
                                      </p:to>
                                    </p:set>
                                    <p:anim calcmode="lin" valueType="num">
                                      <p:cBhvr additive="base">
                                        <p:cTn id="86" dur="500" fill="hold"/>
                                        <p:tgtEl>
                                          <p:spTgt spid="69"/>
                                        </p:tgtEl>
                                        <p:attrNameLst>
                                          <p:attrName>ppt_x</p:attrName>
                                        </p:attrNameLst>
                                      </p:cBhvr>
                                      <p:tavLst>
                                        <p:tav tm="0">
                                          <p:val>
                                            <p:strVal val="0-#ppt_w/2"/>
                                          </p:val>
                                        </p:tav>
                                        <p:tav tm="100000">
                                          <p:val>
                                            <p:strVal val="#ppt_x"/>
                                          </p:val>
                                        </p:tav>
                                      </p:tavLst>
                                    </p:anim>
                                    <p:anim calcmode="lin" valueType="num">
                                      <p:cBhvr additive="base">
                                        <p:cTn id="87" dur="500" fill="hold"/>
                                        <p:tgtEl>
                                          <p:spTgt spid="69"/>
                                        </p:tgtEl>
                                        <p:attrNameLst>
                                          <p:attrName>ppt_y</p:attrName>
                                        </p:attrNameLst>
                                      </p:cBhvr>
                                      <p:tavLst>
                                        <p:tav tm="0">
                                          <p:val>
                                            <p:strVal val="#ppt_y"/>
                                          </p:val>
                                        </p:tav>
                                        <p:tav tm="100000">
                                          <p:val>
                                            <p:strVal val="#ppt_y"/>
                                          </p:val>
                                        </p:tav>
                                      </p:tavLst>
                                    </p:anim>
                                  </p:childTnLst>
                                </p:cTn>
                              </p:par>
                            </p:childTnLst>
                          </p:cTn>
                        </p:par>
                        <p:par>
                          <p:cTn id="88" fill="hold">
                            <p:stCondLst>
                              <p:cond delay="6000"/>
                            </p:stCondLst>
                            <p:childTnLst>
                              <p:par>
                                <p:cTn id="89" presetID="23" presetClass="entr" presetSubtype="528" fill="hold" grpId="0" nodeType="afterEffect">
                                  <p:stCondLst>
                                    <p:cond delay="0"/>
                                  </p:stCondLst>
                                  <p:childTnLst>
                                    <p:set>
                                      <p:cBhvr>
                                        <p:cTn id="90" dur="1" fill="hold">
                                          <p:stCondLst>
                                            <p:cond delay="0"/>
                                          </p:stCondLst>
                                        </p:cTn>
                                        <p:tgtEl>
                                          <p:spTgt spid="44"/>
                                        </p:tgtEl>
                                        <p:attrNameLst>
                                          <p:attrName>style.visibility</p:attrName>
                                        </p:attrNameLst>
                                      </p:cBhvr>
                                      <p:to>
                                        <p:strVal val="visible"/>
                                      </p:to>
                                    </p:set>
                                    <p:anim calcmode="lin" valueType="num">
                                      <p:cBhvr>
                                        <p:cTn id="91" dur="500" fill="hold"/>
                                        <p:tgtEl>
                                          <p:spTgt spid="44"/>
                                        </p:tgtEl>
                                        <p:attrNameLst>
                                          <p:attrName>ppt_w</p:attrName>
                                        </p:attrNameLst>
                                      </p:cBhvr>
                                      <p:tavLst>
                                        <p:tav tm="0">
                                          <p:val>
                                            <p:fltVal val="0"/>
                                          </p:val>
                                        </p:tav>
                                        <p:tav tm="100000">
                                          <p:val>
                                            <p:strVal val="#ppt_w"/>
                                          </p:val>
                                        </p:tav>
                                      </p:tavLst>
                                    </p:anim>
                                    <p:anim calcmode="lin" valueType="num">
                                      <p:cBhvr>
                                        <p:cTn id="92" dur="500" fill="hold"/>
                                        <p:tgtEl>
                                          <p:spTgt spid="44"/>
                                        </p:tgtEl>
                                        <p:attrNameLst>
                                          <p:attrName>ppt_h</p:attrName>
                                        </p:attrNameLst>
                                      </p:cBhvr>
                                      <p:tavLst>
                                        <p:tav tm="0">
                                          <p:val>
                                            <p:fltVal val="0"/>
                                          </p:val>
                                        </p:tav>
                                        <p:tav tm="100000">
                                          <p:val>
                                            <p:strVal val="#ppt_h"/>
                                          </p:val>
                                        </p:tav>
                                      </p:tavLst>
                                    </p:anim>
                                    <p:anim calcmode="lin" valueType="num">
                                      <p:cBhvr>
                                        <p:cTn id="93" dur="500" fill="hold"/>
                                        <p:tgtEl>
                                          <p:spTgt spid="44"/>
                                        </p:tgtEl>
                                        <p:attrNameLst>
                                          <p:attrName>ppt_x</p:attrName>
                                        </p:attrNameLst>
                                      </p:cBhvr>
                                      <p:tavLst>
                                        <p:tav tm="0">
                                          <p:val>
                                            <p:fltVal val="0.5"/>
                                          </p:val>
                                        </p:tav>
                                        <p:tav tm="100000">
                                          <p:val>
                                            <p:strVal val="#ppt_x"/>
                                          </p:val>
                                        </p:tav>
                                      </p:tavLst>
                                    </p:anim>
                                    <p:anim calcmode="lin" valueType="num">
                                      <p:cBhvr>
                                        <p:cTn id="94" dur="500" fill="hold"/>
                                        <p:tgtEl>
                                          <p:spTgt spid="44"/>
                                        </p:tgtEl>
                                        <p:attrNameLst>
                                          <p:attrName>ppt_y</p:attrName>
                                        </p:attrNameLst>
                                      </p:cBhvr>
                                      <p:tavLst>
                                        <p:tav tm="0">
                                          <p:val>
                                            <p:fltVal val="0.5"/>
                                          </p:val>
                                        </p:tav>
                                        <p:tav tm="100000">
                                          <p:val>
                                            <p:strVal val="#ppt_y"/>
                                          </p:val>
                                        </p:tav>
                                      </p:tavLst>
                                    </p:anim>
                                  </p:childTnLst>
                                </p:cTn>
                              </p:par>
                            </p:childTnLst>
                          </p:cTn>
                        </p:par>
                        <p:par>
                          <p:cTn id="95" fill="hold">
                            <p:stCondLst>
                              <p:cond delay="6500"/>
                            </p:stCondLst>
                            <p:childTnLst>
                              <p:par>
                                <p:cTn id="96" presetID="23" presetClass="entr" presetSubtype="528" fill="hold" grpId="0" nodeType="afterEffect">
                                  <p:stCondLst>
                                    <p:cond delay="0"/>
                                  </p:stCondLst>
                                  <p:childTnLst>
                                    <p:set>
                                      <p:cBhvr>
                                        <p:cTn id="97" dur="1" fill="hold">
                                          <p:stCondLst>
                                            <p:cond delay="0"/>
                                          </p:stCondLst>
                                        </p:cTn>
                                        <p:tgtEl>
                                          <p:spTgt spid="54"/>
                                        </p:tgtEl>
                                        <p:attrNameLst>
                                          <p:attrName>style.visibility</p:attrName>
                                        </p:attrNameLst>
                                      </p:cBhvr>
                                      <p:to>
                                        <p:strVal val="visible"/>
                                      </p:to>
                                    </p:set>
                                    <p:anim calcmode="lin" valueType="num">
                                      <p:cBhvr>
                                        <p:cTn id="98" dur="500" fill="hold"/>
                                        <p:tgtEl>
                                          <p:spTgt spid="54"/>
                                        </p:tgtEl>
                                        <p:attrNameLst>
                                          <p:attrName>ppt_w</p:attrName>
                                        </p:attrNameLst>
                                      </p:cBhvr>
                                      <p:tavLst>
                                        <p:tav tm="0">
                                          <p:val>
                                            <p:fltVal val="0"/>
                                          </p:val>
                                        </p:tav>
                                        <p:tav tm="100000">
                                          <p:val>
                                            <p:strVal val="#ppt_w"/>
                                          </p:val>
                                        </p:tav>
                                      </p:tavLst>
                                    </p:anim>
                                    <p:anim calcmode="lin" valueType="num">
                                      <p:cBhvr>
                                        <p:cTn id="99" dur="500" fill="hold"/>
                                        <p:tgtEl>
                                          <p:spTgt spid="54"/>
                                        </p:tgtEl>
                                        <p:attrNameLst>
                                          <p:attrName>ppt_h</p:attrName>
                                        </p:attrNameLst>
                                      </p:cBhvr>
                                      <p:tavLst>
                                        <p:tav tm="0">
                                          <p:val>
                                            <p:fltVal val="0"/>
                                          </p:val>
                                        </p:tav>
                                        <p:tav tm="100000">
                                          <p:val>
                                            <p:strVal val="#ppt_h"/>
                                          </p:val>
                                        </p:tav>
                                      </p:tavLst>
                                    </p:anim>
                                    <p:anim calcmode="lin" valueType="num">
                                      <p:cBhvr>
                                        <p:cTn id="100" dur="500" fill="hold"/>
                                        <p:tgtEl>
                                          <p:spTgt spid="54"/>
                                        </p:tgtEl>
                                        <p:attrNameLst>
                                          <p:attrName>ppt_x</p:attrName>
                                        </p:attrNameLst>
                                      </p:cBhvr>
                                      <p:tavLst>
                                        <p:tav tm="0">
                                          <p:val>
                                            <p:fltVal val="0.5"/>
                                          </p:val>
                                        </p:tav>
                                        <p:tav tm="100000">
                                          <p:val>
                                            <p:strVal val="#ppt_x"/>
                                          </p:val>
                                        </p:tav>
                                      </p:tavLst>
                                    </p:anim>
                                    <p:anim calcmode="lin" valueType="num">
                                      <p:cBhvr>
                                        <p:cTn id="101" dur="500" fill="hold"/>
                                        <p:tgtEl>
                                          <p:spTgt spid="54"/>
                                        </p:tgtEl>
                                        <p:attrNameLst>
                                          <p:attrName>ppt_y</p:attrName>
                                        </p:attrNameLst>
                                      </p:cBhvr>
                                      <p:tavLst>
                                        <p:tav tm="0">
                                          <p:val>
                                            <p:fltVal val="0.5"/>
                                          </p:val>
                                        </p:tav>
                                        <p:tav tm="100000">
                                          <p:val>
                                            <p:strVal val="#ppt_y"/>
                                          </p:val>
                                        </p:tav>
                                      </p:tavLst>
                                    </p:anim>
                                  </p:childTnLst>
                                </p:cTn>
                              </p:par>
                            </p:childTnLst>
                          </p:cTn>
                        </p:par>
                        <p:par>
                          <p:cTn id="102" fill="hold">
                            <p:stCondLst>
                              <p:cond delay="7000"/>
                            </p:stCondLst>
                            <p:childTnLst>
                              <p:par>
                                <p:cTn id="103" presetID="53" presetClass="entr" presetSubtype="0" fill="hold" grpId="0" nodeType="afterEffect">
                                  <p:stCondLst>
                                    <p:cond delay="0"/>
                                  </p:stCondLst>
                                  <p:childTnLst>
                                    <p:set>
                                      <p:cBhvr>
                                        <p:cTn id="104" dur="1" fill="hold">
                                          <p:stCondLst>
                                            <p:cond delay="0"/>
                                          </p:stCondLst>
                                        </p:cTn>
                                        <p:tgtEl>
                                          <p:spTgt spid="94"/>
                                        </p:tgtEl>
                                        <p:attrNameLst>
                                          <p:attrName>style.visibility</p:attrName>
                                        </p:attrNameLst>
                                      </p:cBhvr>
                                      <p:to>
                                        <p:strVal val="visible"/>
                                      </p:to>
                                    </p:set>
                                    <p:anim calcmode="lin" valueType="num">
                                      <p:cBhvr>
                                        <p:cTn id="105" dur="500" fill="hold"/>
                                        <p:tgtEl>
                                          <p:spTgt spid="94"/>
                                        </p:tgtEl>
                                        <p:attrNameLst>
                                          <p:attrName>ppt_w</p:attrName>
                                        </p:attrNameLst>
                                      </p:cBhvr>
                                      <p:tavLst>
                                        <p:tav tm="0">
                                          <p:val>
                                            <p:fltVal val="0"/>
                                          </p:val>
                                        </p:tav>
                                        <p:tav tm="100000">
                                          <p:val>
                                            <p:strVal val="#ppt_w"/>
                                          </p:val>
                                        </p:tav>
                                      </p:tavLst>
                                    </p:anim>
                                    <p:anim calcmode="lin" valueType="num">
                                      <p:cBhvr>
                                        <p:cTn id="106" dur="500" fill="hold"/>
                                        <p:tgtEl>
                                          <p:spTgt spid="94"/>
                                        </p:tgtEl>
                                        <p:attrNameLst>
                                          <p:attrName>ppt_h</p:attrName>
                                        </p:attrNameLst>
                                      </p:cBhvr>
                                      <p:tavLst>
                                        <p:tav tm="0">
                                          <p:val>
                                            <p:fltVal val="0"/>
                                          </p:val>
                                        </p:tav>
                                        <p:tav tm="100000">
                                          <p:val>
                                            <p:strVal val="#ppt_h"/>
                                          </p:val>
                                        </p:tav>
                                      </p:tavLst>
                                    </p:anim>
                                    <p:animEffect transition="in" filter="fade">
                                      <p:cBhvr>
                                        <p:cTn id="107" dur="500"/>
                                        <p:tgtEl>
                                          <p:spTgt spid="94"/>
                                        </p:tgtEl>
                                      </p:cBhvr>
                                    </p:animEffect>
                                  </p:childTnLst>
                                </p:cTn>
                              </p:par>
                            </p:childTnLst>
                          </p:cTn>
                        </p:par>
                        <p:par>
                          <p:cTn id="108" fill="hold">
                            <p:stCondLst>
                              <p:cond delay="7500"/>
                            </p:stCondLst>
                            <p:childTnLst>
                              <p:par>
                                <p:cTn id="109" presetID="18" presetClass="entr" presetSubtype="6" fill="hold" nodeType="after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strips(downRight)">
                                      <p:cBhvr>
                                        <p:cTn id="111" dur="500"/>
                                        <p:tgtEl>
                                          <p:spTgt spid="89"/>
                                        </p:tgtEl>
                                      </p:cBhvr>
                                    </p:animEffect>
                                  </p:childTnLst>
                                </p:cTn>
                              </p:par>
                              <p:par>
                                <p:cTn id="112" presetID="2" presetClass="entr" presetSubtype="2" accel="50000" decel="50000" fill="hold" nodeType="withEffect">
                                  <p:stCondLst>
                                    <p:cond delay="0"/>
                                  </p:stCondLst>
                                  <p:childTnLst>
                                    <p:set>
                                      <p:cBhvr>
                                        <p:cTn id="113" dur="1" fill="hold">
                                          <p:stCondLst>
                                            <p:cond delay="0"/>
                                          </p:stCondLst>
                                        </p:cTn>
                                        <p:tgtEl>
                                          <p:spTgt spid="56"/>
                                        </p:tgtEl>
                                        <p:attrNameLst>
                                          <p:attrName>style.visibility</p:attrName>
                                        </p:attrNameLst>
                                      </p:cBhvr>
                                      <p:to>
                                        <p:strVal val="visible"/>
                                      </p:to>
                                    </p:set>
                                    <p:anim calcmode="lin" valueType="num">
                                      <p:cBhvr additive="base">
                                        <p:cTn id="114" dur="500" fill="hold"/>
                                        <p:tgtEl>
                                          <p:spTgt spid="56"/>
                                        </p:tgtEl>
                                        <p:attrNameLst>
                                          <p:attrName>ppt_x</p:attrName>
                                        </p:attrNameLst>
                                      </p:cBhvr>
                                      <p:tavLst>
                                        <p:tav tm="0">
                                          <p:val>
                                            <p:strVal val="1+#ppt_w/2"/>
                                          </p:val>
                                        </p:tav>
                                        <p:tav tm="100000">
                                          <p:val>
                                            <p:strVal val="#ppt_x"/>
                                          </p:val>
                                        </p:tav>
                                      </p:tavLst>
                                    </p:anim>
                                    <p:anim calcmode="lin" valueType="num">
                                      <p:cBhvr additive="base">
                                        <p:cTn id="115"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36" grpId="0" animBg="1"/>
      <p:bldP spid="41" grpId="0" animBg="1"/>
      <p:bldP spid="51" grpId="0" animBg="1"/>
      <p:bldP spid="54" grpId="0" animBg="1"/>
      <p:bldP spid="91" grpId="0" animBg="1"/>
      <p:bldP spid="92" grpId="0" animBg="1"/>
      <p:bldP spid="93" grpId="0" animBg="1"/>
      <p:bldP spid="9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p:cNvSpPr>
            <a:spLocks noGrp="1"/>
          </p:cNvSpPr>
          <p:nvPr>
            <p:ph type="sldNum" sz="quarter" idx="4294967295"/>
          </p:nvPr>
        </p:nvSpPr>
        <p:spPr>
          <a:xfrm>
            <a:off x="11643206" y="6340867"/>
            <a:ext cx="610241" cy="366183"/>
          </a:xfrm>
          <a:prstGeom prst="rect">
            <a:avLst/>
          </a:prstGeom>
        </p:spPr>
        <p:txBody>
          <a:bodyPr/>
          <a:lstStyle/>
          <a:p>
            <a:fld id="{C136B7D2-B98C-44FD-8D04-7EC62A564975}" type="slidenum">
              <a:rPr lang="en-US" smtClean="0">
                <a:cs typeface="+mn-ea"/>
                <a:sym typeface="+mn-lt"/>
              </a:rPr>
              <a:pPr/>
              <a:t>24</a:t>
            </a:fld>
            <a:endParaRPr lang="en-US" dirty="0">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点击添加标题</a:t>
            </a:r>
            <a:endParaRPr lang="en-US" altLang="zh-CN" dirty="0">
              <a:latin typeface="+mn-lt"/>
              <a:ea typeface="+mn-ea"/>
              <a:cs typeface="+mn-ea"/>
              <a:sym typeface="+mn-lt"/>
            </a:endParaRPr>
          </a:p>
        </p:txBody>
      </p:sp>
      <p:sp>
        <p:nvSpPr>
          <p:cNvPr id="137" name="Text Placeholder 136"/>
          <p:cNvSpPr>
            <a:spLocks noGrp="1"/>
          </p:cNvSpPr>
          <p:nvPr>
            <p:ph type="body" sz="half" idx="2"/>
          </p:nvPr>
        </p:nvSpPr>
        <p:spPr/>
        <p:txBody>
          <a:bodyPr/>
          <a:lstStyle/>
          <a:p>
            <a:r>
              <a:rPr lang="en-US" altLang="zh-CN" dirty="0">
                <a:cs typeface="+mn-ea"/>
                <a:sym typeface="+mn-lt"/>
              </a:rPr>
              <a:t>YOUR TITLE HERE</a:t>
            </a:r>
          </a:p>
        </p:txBody>
      </p:sp>
      <p:sp>
        <p:nvSpPr>
          <p:cNvPr id="40" name="U-Turn Arrow 39"/>
          <p:cNvSpPr/>
          <p:nvPr/>
        </p:nvSpPr>
        <p:spPr>
          <a:xfrm>
            <a:off x="8615297" y="1693288"/>
            <a:ext cx="2712479" cy="2503805"/>
          </a:xfrm>
          <a:prstGeom prst="uturnArrow">
            <a:avLst>
              <a:gd name="adj1" fmla="val 20076"/>
              <a:gd name="adj2" fmla="val 19764"/>
              <a:gd name="adj3" fmla="val 23347"/>
              <a:gd name="adj4" fmla="val 49304"/>
              <a:gd name="adj5" fmla="val 99251"/>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39" name="U-Turn Arrow 38"/>
          <p:cNvSpPr/>
          <p:nvPr/>
        </p:nvSpPr>
        <p:spPr>
          <a:xfrm rot="10800000" flipH="1">
            <a:off x="6667391" y="3613522"/>
            <a:ext cx="2712479" cy="2503805"/>
          </a:xfrm>
          <a:prstGeom prst="uturnArrow">
            <a:avLst>
              <a:gd name="adj1" fmla="val 20076"/>
              <a:gd name="adj2" fmla="val 19764"/>
              <a:gd name="adj3" fmla="val 23347"/>
              <a:gd name="adj4" fmla="val 49304"/>
              <a:gd name="adj5" fmla="val 99251"/>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38" name="U-Turn Arrow 37"/>
          <p:cNvSpPr/>
          <p:nvPr/>
        </p:nvSpPr>
        <p:spPr>
          <a:xfrm>
            <a:off x="4728583" y="1693288"/>
            <a:ext cx="2712479" cy="2503805"/>
          </a:xfrm>
          <a:prstGeom prst="uturnArrow">
            <a:avLst>
              <a:gd name="adj1" fmla="val 20076"/>
              <a:gd name="adj2" fmla="val 19764"/>
              <a:gd name="adj3" fmla="val 23347"/>
              <a:gd name="adj4" fmla="val 49304"/>
              <a:gd name="adj5" fmla="val 99251"/>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37" name="U-Turn Arrow 36"/>
          <p:cNvSpPr/>
          <p:nvPr/>
        </p:nvSpPr>
        <p:spPr>
          <a:xfrm rot="10800000" flipH="1">
            <a:off x="2784221" y="3613522"/>
            <a:ext cx="2712479" cy="2503805"/>
          </a:xfrm>
          <a:prstGeom prst="uturnArrow">
            <a:avLst>
              <a:gd name="adj1" fmla="val 20076"/>
              <a:gd name="adj2" fmla="val 19764"/>
              <a:gd name="adj3" fmla="val 23347"/>
              <a:gd name="adj4" fmla="val 49304"/>
              <a:gd name="adj5" fmla="val 99251"/>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35" name="U-Turn Arrow 34"/>
          <p:cNvSpPr/>
          <p:nvPr/>
        </p:nvSpPr>
        <p:spPr>
          <a:xfrm>
            <a:off x="864226" y="1693288"/>
            <a:ext cx="2712479" cy="2503805"/>
          </a:xfrm>
          <a:prstGeom prst="uturnArrow">
            <a:avLst>
              <a:gd name="adj1" fmla="val 20076"/>
              <a:gd name="adj2" fmla="val 19764"/>
              <a:gd name="adj3" fmla="val 23347"/>
              <a:gd name="adj4" fmla="val 49304"/>
              <a:gd name="adj5" fmla="val 99251"/>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42" name="Freeform 41"/>
          <p:cNvSpPr/>
          <p:nvPr/>
        </p:nvSpPr>
        <p:spPr>
          <a:xfrm>
            <a:off x="1456745" y="2313145"/>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1"/>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1"/>
              </a:solidFill>
              <a:cs typeface="+mn-ea"/>
              <a:sym typeface="+mn-lt"/>
            </a:endParaRPr>
          </a:p>
        </p:txBody>
      </p:sp>
      <p:sp>
        <p:nvSpPr>
          <p:cNvPr id="43" name="Freeform 42"/>
          <p:cNvSpPr/>
          <p:nvPr/>
        </p:nvSpPr>
        <p:spPr>
          <a:xfrm>
            <a:off x="3377861" y="4231352"/>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2"/>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cs typeface="+mn-ea"/>
              <a:sym typeface="+mn-lt"/>
            </a:endParaRPr>
          </a:p>
        </p:txBody>
      </p:sp>
      <p:sp>
        <p:nvSpPr>
          <p:cNvPr id="44" name="Freeform 43"/>
          <p:cNvSpPr/>
          <p:nvPr/>
        </p:nvSpPr>
        <p:spPr>
          <a:xfrm>
            <a:off x="5314208" y="2313145"/>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3"/>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3"/>
              </a:solidFill>
              <a:cs typeface="+mn-ea"/>
              <a:sym typeface="+mn-lt"/>
            </a:endParaRPr>
          </a:p>
        </p:txBody>
      </p:sp>
      <p:sp>
        <p:nvSpPr>
          <p:cNvPr id="45" name="Freeform 44"/>
          <p:cNvSpPr/>
          <p:nvPr/>
        </p:nvSpPr>
        <p:spPr>
          <a:xfrm>
            <a:off x="7261839" y="4231352"/>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4"/>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4"/>
              </a:solidFill>
              <a:cs typeface="+mn-ea"/>
              <a:sym typeface="+mn-lt"/>
            </a:endParaRPr>
          </a:p>
        </p:txBody>
      </p:sp>
      <p:sp>
        <p:nvSpPr>
          <p:cNvPr id="46" name="Freeform 45"/>
          <p:cNvSpPr/>
          <p:nvPr/>
        </p:nvSpPr>
        <p:spPr>
          <a:xfrm>
            <a:off x="9206469" y="2313145"/>
            <a:ext cx="1288704"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chemeClr val="accent5"/>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5"/>
              </a:solidFill>
              <a:cs typeface="+mn-ea"/>
              <a:sym typeface="+mn-lt"/>
            </a:endParaRPr>
          </a:p>
        </p:txBody>
      </p:sp>
      <p:sp>
        <p:nvSpPr>
          <p:cNvPr id="47" name="TextBox 46"/>
          <p:cNvSpPr txBox="1"/>
          <p:nvPr/>
        </p:nvSpPr>
        <p:spPr>
          <a:xfrm>
            <a:off x="1716002" y="3824372"/>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1"/>
                </a:solidFill>
                <a:cs typeface="+mn-ea"/>
                <a:sym typeface="+mn-lt"/>
              </a:rPr>
              <a:t>2009</a:t>
            </a:r>
            <a:endParaRPr lang="en-US" sz="2400" dirty="0">
              <a:solidFill>
                <a:schemeClr val="accent1"/>
              </a:solidFill>
              <a:cs typeface="+mn-ea"/>
              <a:sym typeface="+mn-lt"/>
            </a:endParaRPr>
          </a:p>
        </p:txBody>
      </p:sp>
      <p:sp>
        <p:nvSpPr>
          <p:cNvPr id="48" name="TextBox 47"/>
          <p:cNvSpPr txBox="1"/>
          <p:nvPr/>
        </p:nvSpPr>
        <p:spPr>
          <a:xfrm>
            <a:off x="3725641" y="3220220"/>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2"/>
                </a:solidFill>
                <a:cs typeface="+mn-ea"/>
                <a:sym typeface="+mn-lt"/>
              </a:rPr>
              <a:t>2011</a:t>
            </a:r>
            <a:endParaRPr lang="en-US" sz="2400" dirty="0">
              <a:solidFill>
                <a:schemeClr val="accent2"/>
              </a:solidFill>
              <a:cs typeface="+mn-ea"/>
              <a:sym typeface="+mn-lt"/>
            </a:endParaRPr>
          </a:p>
        </p:txBody>
      </p:sp>
      <p:sp>
        <p:nvSpPr>
          <p:cNvPr id="49" name="TextBox 48"/>
          <p:cNvSpPr txBox="1"/>
          <p:nvPr/>
        </p:nvSpPr>
        <p:spPr>
          <a:xfrm>
            <a:off x="5649513" y="3824372"/>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3"/>
                </a:solidFill>
                <a:cs typeface="+mn-ea"/>
                <a:sym typeface="+mn-lt"/>
              </a:rPr>
              <a:t>2013</a:t>
            </a:r>
            <a:endParaRPr lang="en-US" sz="2400" dirty="0">
              <a:solidFill>
                <a:schemeClr val="accent3"/>
              </a:solidFill>
              <a:cs typeface="+mn-ea"/>
              <a:sym typeface="+mn-lt"/>
            </a:endParaRPr>
          </a:p>
        </p:txBody>
      </p:sp>
      <p:sp>
        <p:nvSpPr>
          <p:cNvPr id="50" name="TextBox 49"/>
          <p:cNvSpPr txBox="1"/>
          <p:nvPr/>
        </p:nvSpPr>
        <p:spPr>
          <a:xfrm>
            <a:off x="7635394" y="3220220"/>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4"/>
                </a:solidFill>
                <a:cs typeface="+mn-ea"/>
                <a:sym typeface="+mn-lt"/>
              </a:rPr>
              <a:t>2015</a:t>
            </a:r>
            <a:endParaRPr lang="en-US" sz="2400" dirty="0">
              <a:solidFill>
                <a:schemeClr val="accent4"/>
              </a:solidFill>
              <a:cs typeface="+mn-ea"/>
              <a:sym typeface="+mn-lt"/>
            </a:endParaRPr>
          </a:p>
        </p:txBody>
      </p:sp>
      <p:sp>
        <p:nvSpPr>
          <p:cNvPr id="51" name="TextBox 50"/>
          <p:cNvSpPr txBox="1"/>
          <p:nvPr/>
        </p:nvSpPr>
        <p:spPr>
          <a:xfrm>
            <a:off x="9583025" y="3824372"/>
            <a:ext cx="686085"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5"/>
                </a:solidFill>
                <a:cs typeface="+mn-ea"/>
                <a:sym typeface="+mn-lt"/>
              </a:rPr>
              <a:t>2017</a:t>
            </a:r>
            <a:endParaRPr lang="en-US" sz="2400" dirty="0">
              <a:solidFill>
                <a:schemeClr val="accent5"/>
              </a:solidFill>
              <a:cs typeface="+mn-ea"/>
              <a:sym typeface="+mn-lt"/>
            </a:endParaRPr>
          </a:p>
        </p:txBody>
      </p:sp>
      <p:sp>
        <p:nvSpPr>
          <p:cNvPr id="60" name="TextBox 59"/>
          <p:cNvSpPr txBox="1"/>
          <p:nvPr/>
        </p:nvSpPr>
        <p:spPr>
          <a:xfrm>
            <a:off x="1119612" y="1355150"/>
            <a:ext cx="2201704" cy="246221"/>
          </a:xfrm>
          <a:prstGeom prst="rect">
            <a:avLst/>
          </a:prstGeom>
          <a:noFill/>
        </p:spPr>
        <p:txBody>
          <a:bodyPr wrap="square" lIns="0" tIns="0" rIns="0" bIns="0" rtlCol="0" anchor="ctr">
            <a:spAutoFit/>
          </a:bodyPr>
          <a:lstStyle/>
          <a:p>
            <a:pPr algn="ctr"/>
            <a:r>
              <a:rPr lang="en-US" sz="1600" b="1" dirty="0">
                <a:solidFill>
                  <a:schemeClr val="accent1"/>
                </a:solidFill>
                <a:cs typeface="+mn-ea"/>
                <a:sym typeface="+mn-lt"/>
              </a:rPr>
              <a:t>Title Goes Here</a:t>
            </a:r>
          </a:p>
        </p:txBody>
      </p:sp>
      <p:sp>
        <p:nvSpPr>
          <p:cNvPr id="61" name="TextBox 60"/>
          <p:cNvSpPr txBox="1"/>
          <p:nvPr/>
        </p:nvSpPr>
        <p:spPr>
          <a:xfrm>
            <a:off x="4983969" y="1355150"/>
            <a:ext cx="2201704" cy="246221"/>
          </a:xfrm>
          <a:prstGeom prst="rect">
            <a:avLst/>
          </a:prstGeom>
          <a:noFill/>
        </p:spPr>
        <p:txBody>
          <a:bodyPr wrap="square" lIns="0" tIns="0" rIns="0" bIns="0" rtlCol="0" anchor="ctr">
            <a:spAutoFit/>
          </a:bodyPr>
          <a:lstStyle/>
          <a:p>
            <a:pPr algn="ctr"/>
            <a:r>
              <a:rPr lang="en-US" sz="1600" b="1" dirty="0">
                <a:solidFill>
                  <a:schemeClr val="accent3"/>
                </a:solidFill>
                <a:cs typeface="+mn-ea"/>
                <a:sym typeface="+mn-lt"/>
              </a:rPr>
              <a:t>Title Goes Here</a:t>
            </a:r>
          </a:p>
        </p:txBody>
      </p:sp>
      <p:sp>
        <p:nvSpPr>
          <p:cNvPr id="62" name="TextBox 61"/>
          <p:cNvSpPr txBox="1"/>
          <p:nvPr/>
        </p:nvSpPr>
        <p:spPr>
          <a:xfrm>
            <a:off x="8870683" y="1355150"/>
            <a:ext cx="2201704" cy="246221"/>
          </a:xfrm>
          <a:prstGeom prst="rect">
            <a:avLst/>
          </a:prstGeom>
          <a:noFill/>
        </p:spPr>
        <p:txBody>
          <a:bodyPr wrap="square" lIns="0" tIns="0" rIns="0" bIns="0" rtlCol="0" anchor="ctr">
            <a:spAutoFit/>
          </a:bodyPr>
          <a:lstStyle/>
          <a:p>
            <a:pPr algn="ctr"/>
            <a:r>
              <a:rPr lang="en-US" sz="1600" b="1" dirty="0">
                <a:solidFill>
                  <a:schemeClr val="accent5"/>
                </a:solidFill>
                <a:cs typeface="+mn-ea"/>
                <a:sym typeface="+mn-lt"/>
              </a:rPr>
              <a:t>Title Goes Here</a:t>
            </a:r>
          </a:p>
        </p:txBody>
      </p:sp>
      <p:sp>
        <p:nvSpPr>
          <p:cNvPr id="68" name="TextBox 67"/>
          <p:cNvSpPr txBox="1"/>
          <p:nvPr/>
        </p:nvSpPr>
        <p:spPr>
          <a:xfrm>
            <a:off x="3039607" y="6217758"/>
            <a:ext cx="2201704" cy="246221"/>
          </a:xfrm>
          <a:prstGeom prst="rect">
            <a:avLst/>
          </a:prstGeom>
          <a:noFill/>
        </p:spPr>
        <p:txBody>
          <a:bodyPr wrap="square" lIns="0" tIns="0" rIns="0" bIns="0" rtlCol="0" anchor="ctr">
            <a:spAutoFit/>
          </a:bodyPr>
          <a:lstStyle/>
          <a:p>
            <a:pPr algn="ctr"/>
            <a:r>
              <a:rPr lang="en-US" sz="1600" b="1" dirty="0">
                <a:solidFill>
                  <a:schemeClr val="accent2"/>
                </a:solidFill>
                <a:cs typeface="+mn-ea"/>
                <a:sym typeface="+mn-lt"/>
              </a:rPr>
              <a:t>Title Goes Here</a:t>
            </a:r>
          </a:p>
        </p:txBody>
      </p:sp>
      <p:sp>
        <p:nvSpPr>
          <p:cNvPr id="69" name="TextBox 68"/>
          <p:cNvSpPr txBox="1"/>
          <p:nvPr/>
        </p:nvSpPr>
        <p:spPr>
          <a:xfrm>
            <a:off x="6922777" y="6217758"/>
            <a:ext cx="2201704" cy="246221"/>
          </a:xfrm>
          <a:prstGeom prst="rect">
            <a:avLst/>
          </a:prstGeom>
          <a:noFill/>
        </p:spPr>
        <p:txBody>
          <a:bodyPr wrap="square" lIns="0" tIns="0" rIns="0" bIns="0" rtlCol="0" anchor="ctr">
            <a:spAutoFit/>
          </a:bodyPr>
          <a:lstStyle/>
          <a:p>
            <a:pPr algn="ctr"/>
            <a:r>
              <a:rPr lang="en-US" sz="1600" b="1" dirty="0">
                <a:solidFill>
                  <a:schemeClr val="accent4"/>
                </a:solidFill>
                <a:cs typeface="+mn-ea"/>
                <a:sym typeface="+mn-lt"/>
              </a:rPr>
              <a:t>Title Goes Here</a:t>
            </a:r>
          </a:p>
        </p:txBody>
      </p:sp>
      <p:sp>
        <p:nvSpPr>
          <p:cNvPr id="26" name="Freeform 178"/>
          <p:cNvSpPr>
            <a:spLocks noEditPoints="1"/>
          </p:cNvSpPr>
          <p:nvPr/>
        </p:nvSpPr>
        <p:spPr bwMode="auto">
          <a:xfrm>
            <a:off x="5620906" y="2682432"/>
            <a:ext cx="686793" cy="517269"/>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8" name="Freeform 116"/>
          <p:cNvSpPr>
            <a:spLocks noEditPoints="1"/>
          </p:cNvSpPr>
          <p:nvPr/>
        </p:nvSpPr>
        <p:spPr bwMode="auto">
          <a:xfrm>
            <a:off x="1836065" y="2743763"/>
            <a:ext cx="530064" cy="427471"/>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0" name="Freeform 105"/>
          <p:cNvSpPr>
            <a:spLocks noEditPoints="1"/>
          </p:cNvSpPr>
          <p:nvPr/>
        </p:nvSpPr>
        <p:spPr bwMode="auto">
          <a:xfrm>
            <a:off x="3757245" y="4631940"/>
            <a:ext cx="577708" cy="569336"/>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accent3">
                  <a:lumMod val="50000"/>
                </a:schemeClr>
              </a:solidFill>
              <a:cs typeface="+mn-ea"/>
              <a:sym typeface="+mn-lt"/>
            </a:endParaRPr>
          </a:p>
        </p:txBody>
      </p:sp>
      <p:sp>
        <p:nvSpPr>
          <p:cNvPr id="32" name="Freeform 62"/>
          <p:cNvSpPr>
            <a:spLocks noChangeAspect="1" noEditPoints="1"/>
          </p:cNvSpPr>
          <p:nvPr/>
        </p:nvSpPr>
        <p:spPr bwMode="auto">
          <a:xfrm>
            <a:off x="7623782" y="4591036"/>
            <a:ext cx="564820" cy="56933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34" name="Freeform 45"/>
          <p:cNvSpPr>
            <a:spLocks noEditPoints="1"/>
          </p:cNvSpPr>
          <p:nvPr/>
        </p:nvSpPr>
        <p:spPr bwMode="auto">
          <a:xfrm>
            <a:off x="9591319" y="2697995"/>
            <a:ext cx="519007" cy="519007"/>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Tree>
    <p:extLst>
      <p:ext uri="{BB962C8B-B14F-4D97-AF65-F5344CB8AC3E}">
        <p14:creationId xmlns:p14="http://schemas.microsoft.com/office/powerpoint/2010/main" val="3851781413"/>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grpId="0"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ppt_x"/>
                                          </p:val>
                                        </p:tav>
                                        <p:tav tm="100000">
                                          <p:val>
                                            <p:strVal val="#ppt_x"/>
                                          </p:val>
                                        </p:tav>
                                      </p:tavLst>
                                    </p:anim>
                                    <p:anim calcmode="lin" valueType="num">
                                      <p:cBhvr additive="base">
                                        <p:cTn id="13" dur="500" fill="hold"/>
                                        <p:tgtEl>
                                          <p:spTgt spid="6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53" presetClass="entr" presetSubtype="0"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1500"/>
                            </p:stCondLst>
                            <p:childTnLst>
                              <p:par>
                                <p:cTn id="21" presetID="53"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par>
                                <p:cTn id="26" presetID="2" presetClass="entr" presetSubtype="4" accel="50000" decel="5000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additive="base">
                                        <p:cTn id="28" dur="500" fill="hold"/>
                                        <p:tgtEl>
                                          <p:spTgt spid="47"/>
                                        </p:tgtEl>
                                        <p:attrNameLst>
                                          <p:attrName>ppt_x</p:attrName>
                                        </p:attrNameLst>
                                      </p:cBhvr>
                                      <p:tavLst>
                                        <p:tav tm="0">
                                          <p:val>
                                            <p:strVal val="#ppt_x"/>
                                          </p:val>
                                        </p:tav>
                                        <p:tav tm="100000">
                                          <p:val>
                                            <p:strVal val="#ppt_x"/>
                                          </p:val>
                                        </p:tav>
                                      </p:tavLst>
                                    </p:anim>
                                    <p:anim calcmode="lin" valueType="num">
                                      <p:cBhvr additive="base">
                                        <p:cTn id="29" dur="500" fill="hold"/>
                                        <p:tgtEl>
                                          <p:spTgt spid="47"/>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accel="50000" decel="50000"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ppt_x"/>
                                          </p:val>
                                        </p:tav>
                                        <p:tav tm="100000">
                                          <p:val>
                                            <p:strVal val="#ppt_x"/>
                                          </p:val>
                                        </p:tav>
                                      </p:tavLst>
                                    </p:anim>
                                    <p:anim calcmode="lin" valueType="num">
                                      <p:cBhvr additive="base">
                                        <p:cTn id="34" dur="500" fill="hold"/>
                                        <p:tgtEl>
                                          <p:spTgt spid="37"/>
                                        </p:tgtEl>
                                        <p:attrNameLst>
                                          <p:attrName>ppt_y</p:attrName>
                                        </p:attrNameLst>
                                      </p:cBhvr>
                                      <p:tavLst>
                                        <p:tav tm="0">
                                          <p:val>
                                            <p:strVal val="1+#ppt_h/2"/>
                                          </p:val>
                                        </p:tav>
                                        <p:tav tm="100000">
                                          <p:val>
                                            <p:strVal val="#ppt_y"/>
                                          </p:val>
                                        </p:tav>
                                      </p:tavLst>
                                    </p:anim>
                                  </p:childTnLst>
                                </p:cTn>
                              </p:par>
                            </p:childTnLst>
                          </p:cTn>
                        </p:par>
                        <p:par>
                          <p:cTn id="35" fill="hold">
                            <p:stCondLst>
                              <p:cond delay="2500"/>
                            </p:stCondLst>
                            <p:childTnLst>
                              <p:par>
                                <p:cTn id="36" presetID="2" presetClass="entr" presetSubtype="4" accel="50000" decel="50000" fill="hold" grpId="0" nodeType="afterEffect">
                                  <p:stCondLst>
                                    <p:cond delay="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fill="hold"/>
                                        <p:tgtEl>
                                          <p:spTgt spid="68"/>
                                        </p:tgtEl>
                                        <p:attrNameLst>
                                          <p:attrName>ppt_x</p:attrName>
                                        </p:attrNameLst>
                                      </p:cBhvr>
                                      <p:tavLst>
                                        <p:tav tm="0">
                                          <p:val>
                                            <p:strVal val="#ppt_x"/>
                                          </p:val>
                                        </p:tav>
                                        <p:tav tm="100000">
                                          <p:val>
                                            <p:strVal val="#ppt_x"/>
                                          </p:val>
                                        </p:tav>
                                      </p:tavLst>
                                    </p:anim>
                                    <p:anim calcmode="lin" valueType="num">
                                      <p:cBhvr additive="base">
                                        <p:cTn id="39" dur="500" fill="hold"/>
                                        <p:tgtEl>
                                          <p:spTgt spid="68"/>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Effect transition="in" filter="fade">
                                      <p:cBhvr>
                                        <p:cTn id="45" dur="500"/>
                                        <p:tgtEl>
                                          <p:spTgt spid="43"/>
                                        </p:tgtEl>
                                      </p:cBhvr>
                                    </p:animEffect>
                                  </p:childTnLst>
                                </p:cTn>
                              </p:par>
                            </p:childTnLst>
                          </p:cTn>
                        </p:par>
                        <p:par>
                          <p:cTn id="46" fill="hold">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p:cTn id="49" dur="500" fill="hold"/>
                                        <p:tgtEl>
                                          <p:spTgt spid="30"/>
                                        </p:tgtEl>
                                        <p:attrNameLst>
                                          <p:attrName>ppt_w</p:attrName>
                                        </p:attrNameLst>
                                      </p:cBhvr>
                                      <p:tavLst>
                                        <p:tav tm="0">
                                          <p:val>
                                            <p:fltVal val="0"/>
                                          </p:val>
                                        </p:tav>
                                        <p:tav tm="100000">
                                          <p:val>
                                            <p:strVal val="#ppt_w"/>
                                          </p:val>
                                        </p:tav>
                                      </p:tavLst>
                                    </p:anim>
                                    <p:anim calcmode="lin" valueType="num">
                                      <p:cBhvr>
                                        <p:cTn id="50" dur="500" fill="hold"/>
                                        <p:tgtEl>
                                          <p:spTgt spid="30"/>
                                        </p:tgtEl>
                                        <p:attrNameLst>
                                          <p:attrName>ppt_h</p:attrName>
                                        </p:attrNameLst>
                                      </p:cBhvr>
                                      <p:tavLst>
                                        <p:tav tm="0">
                                          <p:val>
                                            <p:fltVal val="0"/>
                                          </p:val>
                                        </p:tav>
                                        <p:tav tm="100000">
                                          <p:val>
                                            <p:strVal val="#ppt_h"/>
                                          </p:val>
                                        </p:tav>
                                      </p:tavLst>
                                    </p:anim>
                                    <p:animEffect transition="in" filter="fade">
                                      <p:cBhvr>
                                        <p:cTn id="51" dur="500"/>
                                        <p:tgtEl>
                                          <p:spTgt spid="30"/>
                                        </p:tgtEl>
                                      </p:cBhvr>
                                    </p:animEffect>
                                  </p:childTnLst>
                                </p:cTn>
                              </p:par>
                              <p:par>
                                <p:cTn id="52" presetID="2" presetClass="entr" presetSubtype="1" accel="50000" decel="5000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additive="base">
                                        <p:cTn id="54" dur="500" fill="hold"/>
                                        <p:tgtEl>
                                          <p:spTgt spid="48"/>
                                        </p:tgtEl>
                                        <p:attrNameLst>
                                          <p:attrName>ppt_x</p:attrName>
                                        </p:attrNameLst>
                                      </p:cBhvr>
                                      <p:tavLst>
                                        <p:tav tm="0">
                                          <p:val>
                                            <p:strVal val="#ppt_x"/>
                                          </p:val>
                                        </p:tav>
                                        <p:tav tm="100000">
                                          <p:val>
                                            <p:strVal val="#ppt_x"/>
                                          </p:val>
                                        </p:tav>
                                      </p:tavLst>
                                    </p:anim>
                                    <p:anim calcmode="lin" valueType="num">
                                      <p:cBhvr additive="base">
                                        <p:cTn id="55" dur="500" fill="hold"/>
                                        <p:tgtEl>
                                          <p:spTgt spid="48"/>
                                        </p:tgtEl>
                                        <p:attrNameLst>
                                          <p:attrName>ppt_y</p:attrName>
                                        </p:attrNameLst>
                                      </p:cBhvr>
                                      <p:tavLst>
                                        <p:tav tm="0">
                                          <p:val>
                                            <p:strVal val="0-#ppt_h/2"/>
                                          </p:val>
                                        </p:tav>
                                        <p:tav tm="100000">
                                          <p:val>
                                            <p:strVal val="#ppt_y"/>
                                          </p:val>
                                        </p:tav>
                                      </p:tavLst>
                                    </p:anim>
                                  </p:childTnLst>
                                </p:cTn>
                              </p:par>
                            </p:childTnLst>
                          </p:cTn>
                        </p:par>
                        <p:par>
                          <p:cTn id="56" fill="hold">
                            <p:stCondLst>
                              <p:cond delay="4000"/>
                            </p:stCondLst>
                            <p:childTnLst>
                              <p:par>
                                <p:cTn id="57" presetID="2" presetClass="entr" presetSubtype="1" accel="50000" decel="50000"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0-#ppt_h/2"/>
                                          </p:val>
                                        </p:tav>
                                        <p:tav tm="100000">
                                          <p:val>
                                            <p:strVal val="#ppt_y"/>
                                          </p:val>
                                        </p:tav>
                                      </p:tavLst>
                                    </p:anim>
                                  </p:childTnLst>
                                </p:cTn>
                              </p:par>
                            </p:childTnLst>
                          </p:cTn>
                        </p:par>
                        <p:par>
                          <p:cTn id="61" fill="hold">
                            <p:stCondLst>
                              <p:cond delay="4500"/>
                            </p:stCondLst>
                            <p:childTnLst>
                              <p:par>
                                <p:cTn id="62" presetID="2" presetClass="entr" presetSubtype="1" accel="50000" decel="50000" fill="hold" grpId="0" nodeType="after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additive="base">
                                        <p:cTn id="64" dur="500" fill="hold"/>
                                        <p:tgtEl>
                                          <p:spTgt spid="61"/>
                                        </p:tgtEl>
                                        <p:attrNameLst>
                                          <p:attrName>ppt_x</p:attrName>
                                        </p:attrNameLst>
                                      </p:cBhvr>
                                      <p:tavLst>
                                        <p:tav tm="0">
                                          <p:val>
                                            <p:strVal val="#ppt_x"/>
                                          </p:val>
                                        </p:tav>
                                        <p:tav tm="100000">
                                          <p:val>
                                            <p:strVal val="#ppt_x"/>
                                          </p:val>
                                        </p:tav>
                                      </p:tavLst>
                                    </p:anim>
                                    <p:anim calcmode="lin" valueType="num">
                                      <p:cBhvr additive="base">
                                        <p:cTn id="65" dur="500" fill="hold"/>
                                        <p:tgtEl>
                                          <p:spTgt spid="61"/>
                                        </p:tgtEl>
                                        <p:attrNameLst>
                                          <p:attrName>ppt_y</p:attrName>
                                        </p:attrNameLst>
                                      </p:cBhvr>
                                      <p:tavLst>
                                        <p:tav tm="0">
                                          <p:val>
                                            <p:strVal val="0-#ppt_h/2"/>
                                          </p:val>
                                        </p:tav>
                                        <p:tav tm="100000">
                                          <p:val>
                                            <p:strVal val="#ppt_y"/>
                                          </p:val>
                                        </p:tav>
                                      </p:tavLst>
                                    </p:anim>
                                  </p:childTnLst>
                                </p:cTn>
                              </p:par>
                            </p:childTnLst>
                          </p:cTn>
                        </p:par>
                        <p:par>
                          <p:cTn id="66" fill="hold">
                            <p:stCondLst>
                              <p:cond delay="5000"/>
                            </p:stCondLst>
                            <p:childTnLst>
                              <p:par>
                                <p:cTn id="67" presetID="53" presetClass="entr" presetSubtype="0" fill="hold" grpId="0" nodeType="after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p:cTn id="69" dur="500" fill="hold"/>
                                        <p:tgtEl>
                                          <p:spTgt spid="44"/>
                                        </p:tgtEl>
                                        <p:attrNameLst>
                                          <p:attrName>ppt_w</p:attrName>
                                        </p:attrNameLst>
                                      </p:cBhvr>
                                      <p:tavLst>
                                        <p:tav tm="0">
                                          <p:val>
                                            <p:fltVal val="0"/>
                                          </p:val>
                                        </p:tav>
                                        <p:tav tm="100000">
                                          <p:val>
                                            <p:strVal val="#ppt_w"/>
                                          </p:val>
                                        </p:tav>
                                      </p:tavLst>
                                    </p:anim>
                                    <p:anim calcmode="lin" valueType="num">
                                      <p:cBhvr>
                                        <p:cTn id="70" dur="500" fill="hold"/>
                                        <p:tgtEl>
                                          <p:spTgt spid="44"/>
                                        </p:tgtEl>
                                        <p:attrNameLst>
                                          <p:attrName>ppt_h</p:attrName>
                                        </p:attrNameLst>
                                      </p:cBhvr>
                                      <p:tavLst>
                                        <p:tav tm="0">
                                          <p:val>
                                            <p:fltVal val="0"/>
                                          </p:val>
                                        </p:tav>
                                        <p:tav tm="100000">
                                          <p:val>
                                            <p:strVal val="#ppt_h"/>
                                          </p:val>
                                        </p:tav>
                                      </p:tavLst>
                                    </p:anim>
                                    <p:animEffect transition="in" filter="fade">
                                      <p:cBhvr>
                                        <p:cTn id="71" dur="500"/>
                                        <p:tgtEl>
                                          <p:spTgt spid="44"/>
                                        </p:tgtEl>
                                      </p:cBhvr>
                                    </p:animEffect>
                                  </p:childTnLst>
                                </p:cTn>
                              </p:par>
                            </p:childTnLst>
                          </p:cTn>
                        </p:par>
                        <p:par>
                          <p:cTn id="72" fill="hold">
                            <p:stCondLst>
                              <p:cond delay="5500"/>
                            </p:stCondLst>
                            <p:childTnLst>
                              <p:par>
                                <p:cTn id="73" presetID="53"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p:cTn id="75" dur="500" fill="hold"/>
                                        <p:tgtEl>
                                          <p:spTgt spid="26"/>
                                        </p:tgtEl>
                                        <p:attrNameLst>
                                          <p:attrName>ppt_w</p:attrName>
                                        </p:attrNameLst>
                                      </p:cBhvr>
                                      <p:tavLst>
                                        <p:tav tm="0">
                                          <p:val>
                                            <p:fltVal val="0"/>
                                          </p:val>
                                        </p:tav>
                                        <p:tav tm="100000">
                                          <p:val>
                                            <p:strVal val="#ppt_w"/>
                                          </p:val>
                                        </p:tav>
                                      </p:tavLst>
                                    </p:anim>
                                    <p:anim calcmode="lin" valueType="num">
                                      <p:cBhvr>
                                        <p:cTn id="76" dur="500" fill="hold"/>
                                        <p:tgtEl>
                                          <p:spTgt spid="26"/>
                                        </p:tgtEl>
                                        <p:attrNameLst>
                                          <p:attrName>ppt_h</p:attrName>
                                        </p:attrNameLst>
                                      </p:cBhvr>
                                      <p:tavLst>
                                        <p:tav tm="0">
                                          <p:val>
                                            <p:fltVal val="0"/>
                                          </p:val>
                                        </p:tav>
                                        <p:tav tm="100000">
                                          <p:val>
                                            <p:strVal val="#ppt_h"/>
                                          </p:val>
                                        </p:tav>
                                      </p:tavLst>
                                    </p:anim>
                                    <p:animEffect transition="in" filter="fade">
                                      <p:cBhvr>
                                        <p:cTn id="77" dur="500"/>
                                        <p:tgtEl>
                                          <p:spTgt spid="26"/>
                                        </p:tgtEl>
                                      </p:cBhvr>
                                    </p:animEffect>
                                  </p:childTnLst>
                                </p:cTn>
                              </p:par>
                              <p:par>
                                <p:cTn id="78" presetID="2" presetClass="entr" presetSubtype="4" accel="50000" decel="50000" fill="hold" grpId="0" nodeType="withEffect">
                                  <p:stCondLst>
                                    <p:cond delay="0"/>
                                  </p:stCondLst>
                                  <p:childTnLst>
                                    <p:set>
                                      <p:cBhvr>
                                        <p:cTn id="79" dur="1" fill="hold">
                                          <p:stCondLst>
                                            <p:cond delay="0"/>
                                          </p:stCondLst>
                                        </p:cTn>
                                        <p:tgtEl>
                                          <p:spTgt spid="49"/>
                                        </p:tgtEl>
                                        <p:attrNameLst>
                                          <p:attrName>style.visibility</p:attrName>
                                        </p:attrNameLst>
                                      </p:cBhvr>
                                      <p:to>
                                        <p:strVal val="visible"/>
                                      </p:to>
                                    </p:set>
                                    <p:anim calcmode="lin" valueType="num">
                                      <p:cBhvr additive="base">
                                        <p:cTn id="80" dur="500" fill="hold"/>
                                        <p:tgtEl>
                                          <p:spTgt spid="49"/>
                                        </p:tgtEl>
                                        <p:attrNameLst>
                                          <p:attrName>ppt_x</p:attrName>
                                        </p:attrNameLst>
                                      </p:cBhvr>
                                      <p:tavLst>
                                        <p:tav tm="0">
                                          <p:val>
                                            <p:strVal val="#ppt_x"/>
                                          </p:val>
                                        </p:tav>
                                        <p:tav tm="100000">
                                          <p:val>
                                            <p:strVal val="#ppt_x"/>
                                          </p:val>
                                        </p:tav>
                                      </p:tavLst>
                                    </p:anim>
                                    <p:anim calcmode="lin" valueType="num">
                                      <p:cBhvr additive="base">
                                        <p:cTn id="81" dur="500" fill="hold"/>
                                        <p:tgtEl>
                                          <p:spTgt spid="49"/>
                                        </p:tgtEl>
                                        <p:attrNameLst>
                                          <p:attrName>ppt_y</p:attrName>
                                        </p:attrNameLst>
                                      </p:cBhvr>
                                      <p:tavLst>
                                        <p:tav tm="0">
                                          <p:val>
                                            <p:strVal val="1+#ppt_h/2"/>
                                          </p:val>
                                        </p:tav>
                                        <p:tav tm="100000">
                                          <p:val>
                                            <p:strVal val="#ppt_y"/>
                                          </p:val>
                                        </p:tav>
                                      </p:tavLst>
                                    </p:anim>
                                  </p:childTnLst>
                                </p:cTn>
                              </p:par>
                            </p:childTnLst>
                          </p:cTn>
                        </p:par>
                        <p:par>
                          <p:cTn id="82" fill="hold">
                            <p:stCondLst>
                              <p:cond delay="6000"/>
                            </p:stCondLst>
                            <p:childTnLst>
                              <p:par>
                                <p:cTn id="83" presetID="2" presetClass="entr" presetSubtype="4" accel="50000" decel="50000"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ppt_x"/>
                                          </p:val>
                                        </p:tav>
                                        <p:tav tm="100000">
                                          <p:val>
                                            <p:strVal val="#ppt_x"/>
                                          </p:val>
                                        </p:tav>
                                      </p:tavLst>
                                    </p:anim>
                                    <p:anim calcmode="lin" valueType="num">
                                      <p:cBhvr additive="base">
                                        <p:cTn id="86" dur="500" fill="hold"/>
                                        <p:tgtEl>
                                          <p:spTgt spid="39"/>
                                        </p:tgtEl>
                                        <p:attrNameLst>
                                          <p:attrName>ppt_y</p:attrName>
                                        </p:attrNameLst>
                                      </p:cBhvr>
                                      <p:tavLst>
                                        <p:tav tm="0">
                                          <p:val>
                                            <p:strVal val="1+#ppt_h/2"/>
                                          </p:val>
                                        </p:tav>
                                        <p:tav tm="100000">
                                          <p:val>
                                            <p:strVal val="#ppt_y"/>
                                          </p:val>
                                        </p:tav>
                                      </p:tavLst>
                                    </p:anim>
                                  </p:childTnLst>
                                </p:cTn>
                              </p:par>
                            </p:childTnLst>
                          </p:cTn>
                        </p:par>
                        <p:par>
                          <p:cTn id="87" fill="hold">
                            <p:stCondLst>
                              <p:cond delay="6500"/>
                            </p:stCondLst>
                            <p:childTnLst>
                              <p:par>
                                <p:cTn id="88" presetID="2" presetClass="entr" presetSubtype="4" accel="50000" decel="50000" fill="hold" grpId="0" nodeType="afterEffect">
                                  <p:stCondLst>
                                    <p:cond delay="0"/>
                                  </p:stCondLst>
                                  <p:childTnLst>
                                    <p:set>
                                      <p:cBhvr>
                                        <p:cTn id="89" dur="1" fill="hold">
                                          <p:stCondLst>
                                            <p:cond delay="0"/>
                                          </p:stCondLst>
                                        </p:cTn>
                                        <p:tgtEl>
                                          <p:spTgt spid="69"/>
                                        </p:tgtEl>
                                        <p:attrNameLst>
                                          <p:attrName>style.visibility</p:attrName>
                                        </p:attrNameLst>
                                      </p:cBhvr>
                                      <p:to>
                                        <p:strVal val="visible"/>
                                      </p:to>
                                    </p:set>
                                    <p:anim calcmode="lin" valueType="num">
                                      <p:cBhvr additive="base">
                                        <p:cTn id="90" dur="500" fill="hold"/>
                                        <p:tgtEl>
                                          <p:spTgt spid="69"/>
                                        </p:tgtEl>
                                        <p:attrNameLst>
                                          <p:attrName>ppt_x</p:attrName>
                                        </p:attrNameLst>
                                      </p:cBhvr>
                                      <p:tavLst>
                                        <p:tav tm="0">
                                          <p:val>
                                            <p:strVal val="#ppt_x"/>
                                          </p:val>
                                        </p:tav>
                                        <p:tav tm="100000">
                                          <p:val>
                                            <p:strVal val="#ppt_x"/>
                                          </p:val>
                                        </p:tav>
                                      </p:tavLst>
                                    </p:anim>
                                    <p:anim calcmode="lin" valueType="num">
                                      <p:cBhvr additive="base">
                                        <p:cTn id="91" dur="500" fill="hold"/>
                                        <p:tgtEl>
                                          <p:spTgt spid="69"/>
                                        </p:tgtEl>
                                        <p:attrNameLst>
                                          <p:attrName>ppt_y</p:attrName>
                                        </p:attrNameLst>
                                      </p:cBhvr>
                                      <p:tavLst>
                                        <p:tav tm="0">
                                          <p:val>
                                            <p:strVal val="1+#ppt_h/2"/>
                                          </p:val>
                                        </p:tav>
                                        <p:tav tm="100000">
                                          <p:val>
                                            <p:strVal val="#ppt_y"/>
                                          </p:val>
                                        </p:tav>
                                      </p:tavLst>
                                    </p:anim>
                                  </p:childTnLst>
                                </p:cTn>
                              </p:par>
                            </p:childTnLst>
                          </p:cTn>
                        </p:par>
                        <p:par>
                          <p:cTn id="92" fill="hold">
                            <p:stCondLst>
                              <p:cond delay="7000"/>
                            </p:stCondLst>
                            <p:childTnLst>
                              <p:par>
                                <p:cTn id="93" presetID="53" presetClass="entr" presetSubtype="0" fill="hold" grpId="0" nodeType="afterEffect">
                                  <p:stCondLst>
                                    <p:cond delay="0"/>
                                  </p:stCondLst>
                                  <p:childTnLst>
                                    <p:set>
                                      <p:cBhvr>
                                        <p:cTn id="94" dur="1" fill="hold">
                                          <p:stCondLst>
                                            <p:cond delay="0"/>
                                          </p:stCondLst>
                                        </p:cTn>
                                        <p:tgtEl>
                                          <p:spTgt spid="45"/>
                                        </p:tgtEl>
                                        <p:attrNameLst>
                                          <p:attrName>style.visibility</p:attrName>
                                        </p:attrNameLst>
                                      </p:cBhvr>
                                      <p:to>
                                        <p:strVal val="visible"/>
                                      </p:to>
                                    </p:set>
                                    <p:anim calcmode="lin" valueType="num">
                                      <p:cBhvr>
                                        <p:cTn id="95" dur="500" fill="hold"/>
                                        <p:tgtEl>
                                          <p:spTgt spid="45"/>
                                        </p:tgtEl>
                                        <p:attrNameLst>
                                          <p:attrName>ppt_w</p:attrName>
                                        </p:attrNameLst>
                                      </p:cBhvr>
                                      <p:tavLst>
                                        <p:tav tm="0">
                                          <p:val>
                                            <p:fltVal val="0"/>
                                          </p:val>
                                        </p:tav>
                                        <p:tav tm="100000">
                                          <p:val>
                                            <p:strVal val="#ppt_w"/>
                                          </p:val>
                                        </p:tav>
                                      </p:tavLst>
                                    </p:anim>
                                    <p:anim calcmode="lin" valueType="num">
                                      <p:cBhvr>
                                        <p:cTn id="96" dur="500" fill="hold"/>
                                        <p:tgtEl>
                                          <p:spTgt spid="45"/>
                                        </p:tgtEl>
                                        <p:attrNameLst>
                                          <p:attrName>ppt_h</p:attrName>
                                        </p:attrNameLst>
                                      </p:cBhvr>
                                      <p:tavLst>
                                        <p:tav tm="0">
                                          <p:val>
                                            <p:fltVal val="0"/>
                                          </p:val>
                                        </p:tav>
                                        <p:tav tm="100000">
                                          <p:val>
                                            <p:strVal val="#ppt_h"/>
                                          </p:val>
                                        </p:tav>
                                      </p:tavLst>
                                    </p:anim>
                                    <p:animEffect transition="in" filter="fade">
                                      <p:cBhvr>
                                        <p:cTn id="97" dur="500"/>
                                        <p:tgtEl>
                                          <p:spTgt spid="45"/>
                                        </p:tgtEl>
                                      </p:cBhvr>
                                    </p:animEffect>
                                  </p:childTnLst>
                                </p:cTn>
                              </p:par>
                            </p:childTnLst>
                          </p:cTn>
                        </p:par>
                        <p:par>
                          <p:cTn id="98" fill="hold">
                            <p:stCondLst>
                              <p:cond delay="7500"/>
                            </p:stCondLst>
                            <p:childTnLst>
                              <p:par>
                                <p:cTn id="99" presetID="53"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cBhvr>
                                        <p:cTn id="101" dur="500" fill="hold"/>
                                        <p:tgtEl>
                                          <p:spTgt spid="32"/>
                                        </p:tgtEl>
                                        <p:attrNameLst>
                                          <p:attrName>ppt_w</p:attrName>
                                        </p:attrNameLst>
                                      </p:cBhvr>
                                      <p:tavLst>
                                        <p:tav tm="0">
                                          <p:val>
                                            <p:fltVal val="0"/>
                                          </p:val>
                                        </p:tav>
                                        <p:tav tm="100000">
                                          <p:val>
                                            <p:strVal val="#ppt_w"/>
                                          </p:val>
                                        </p:tav>
                                      </p:tavLst>
                                    </p:anim>
                                    <p:anim calcmode="lin" valueType="num">
                                      <p:cBhvr>
                                        <p:cTn id="102" dur="500" fill="hold"/>
                                        <p:tgtEl>
                                          <p:spTgt spid="32"/>
                                        </p:tgtEl>
                                        <p:attrNameLst>
                                          <p:attrName>ppt_h</p:attrName>
                                        </p:attrNameLst>
                                      </p:cBhvr>
                                      <p:tavLst>
                                        <p:tav tm="0">
                                          <p:val>
                                            <p:fltVal val="0"/>
                                          </p:val>
                                        </p:tav>
                                        <p:tav tm="100000">
                                          <p:val>
                                            <p:strVal val="#ppt_h"/>
                                          </p:val>
                                        </p:tav>
                                      </p:tavLst>
                                    </p:anim>
                                    <p:animEffect transition="in" filter="fade">
                                      <p:cBhvr>
                                        <p:cTn id="103" dur="500"/>
                                        <p:tgtEl>
                                          <p:spTgt spid="32"/>
                                        </p:tgtEl>
                                      </p:cBhvr>
                                    </p:animEffect>
                                  </p:childTnLst>
                                </p:cTn>
                              </p:par>
                              <p:par>
                                <p:cTn id="104" presetID="2" presetClass="entr" presetSubtype="1" accel="50000" decel="5000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 calcmode="lin" valueType="num">
                                      <p:cBhvr additive="base">
                                        <p:cTn id="106" dur="500" fill="hold"/>
                                        <p:tgtEl>
                                          <p:spTgt spid="50"/>
                                        </p:tgtEl>
                                        <p:attrNameLst>
                                          <p:attrName>ppt_x</p:attrName>
                                        </p:attrNameLst>
                                      </p:cBhvr>
                                      <p:tavLst>
                                        <p:tav tm="0">
                                          <p:val>
                                            <p:strVal val="#ppt_x"/>
                                          </p:val>
                                        </p:tav>
                                        <p:tav tm="100000">
                                          <p:val>
                                            <p:strVal val="#ppt_x"/>
                                          </p:val>
                                        </p:tav>
                                      </p:tavLst>
                                    </p:anim>
                                    <p:anim calcmode="lin" valueType="num">
                                      <p:cBhvr additive="base">
                                        <p:cTn id="107" dur="500" fill="hold"/>
                                        <p:tgtEl>
                                          <p:spTgt spid="50"/>
                                        </p:tgtEl>
                                        <p:attrNameLst>
                                          <p:attrName>ppt_y</p:attrName>
                                        </p:attrNameLst>
                                      </p:cBhvr>
                                      <p:tavLst>
                                        <p:tav tm="0">
                                          <p:val>
                                            <p:strVal val="0-#ppt_h/2"/>
                                          </p:val>
                                        </p:tav>
                                        <p:tav tm="100000">
                                          <p:val>
                                            <p:strVal val="#ppt_y"/>
                                          </p:val>
                                        </p:tav>
                                      </p:tavLst>
                                    </p:anim>
                                  </p:childTnLst>
                                </p:cTn>
                              </p:par>
                            </p:childTnLst>
                          </p:cTn>
                        </p:par>
                        <p:par>
                          <p:cTn id="108" fill="hold">
                            <p:stCondLst>
                              <p:cond delay="8000"/>
                            </p:stCondLst>
                            <p:childTnLst>
                              <p:par>
                                <p:cTn id="109" presetID="2" presetClass="entr" presetSubtype="1" accel="50000" decel="50000" fill="hold" grpId="0" nodeType="after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500" fill="hold"/>
                                        <p:tgtEl>
                                          <p:spTgt spid="40"/>
                                        </p:tgtEl>
                                        <p:attrNameLst>
                                          <p:attrName>ppt_x</p:attrName>
                                        </p:attrNameLst>
                                      </p:cBhvr>
                                      <p:tavLst>
                                        <p:tav tm="0">
                                          <p:val>
                                            <p:strVal val="#ppt_x"/>
                                          </p:val>
                                        </p:tav>
                                        <p:tav tm="100000">
                                          <p:val>
                                            <p:strVal val="#ppt_x"/>
                                          </p:val>
                                        </p:tav>
                                      </p:tavLst>
                                    </p:anim>
                                    <p:anim calcmode="lin" valueType="num">
                                      <p:cBhvr additive="base">
                                        <p:cTn id="112" dur="500" fill="hold"/>
                                        <p:tgtEl>
                                          <p:spTgt spid="40"/>
                                        </p:tgtEl>
                                        <p:attrNameLst>
                                          <p:attrName>ppt_y</p:attrName>
                                        </p:attrNameLst>
                                      </p:cBhvr>
                                      <p:tavLst>
                                        <p:tav tm="0">
                                          <p:val>
                                            <p:strVal val="0-#ppt_h/2"/>
                                          </p:val>
                                        </p:tav>
                                        <p:tav tm="100000">
                                          <p:val>
                                            <p:strVal val="#ppt_y"/>
                                          </p:val>
                                        </p:tav>
                                      </p:tavLst>
                                    </p:anim>
                                  </p:childTnLst>
                                </p:cTn>
                              </p:par>
                            </p:childTnLst>
                          </p:cTn>
                        </p:par>
                        <p:par>
                          <p:cTn id="113" fill="hold">
                            <p:stCondLst>
                              <p:cond delay="8500"/>
                            </p:stCondLst>
                            <p:childTnLst>
                              <p:par>
                                <p:cTn id="114" presetID="2" presetClass="entr" presetSubtype="1" accel="50000" decel="50000" fill="hold" grpId="0" nodeType="afterEffect">
                                  <p:stCondLst>
                                    <p:cond delay="0"/>
                                  </p:stCondLst>
                                  <p:childTnLst>
                                    <p:set>
                                      <p:cBhvr>
                                        <p:cTn id="115" dur="1" fill="hold">
                                          <p:stCondLst>
                                            <p:cond delay="0"/>
                                          </p:stCondLst>
                                        </p:cTn>
                                        <p:tgtEl>
                                          <p:spTgt spid="62"/>
                                        </p:tgtEl>
                                        <p:attrNameLst>
                                          <p:attrName>style.visibility</p:attrName>
                                        </p:attrNameLst>
                                      </p:cBhvr>
                                      <p:to>
                                        <p:strVal val="visible"/>
                                      </p:to>
                                    </p:set>
                                    <p:anim calcmode="lin" valueType="num">
                                      <p:cBhvr additive="base">
                                        <p:cTn id="116" dur="500" fill="hold"/>
                                        <p:tgtEl>
                                          <p:spTgt spid="62"/>
                                        </p:tgtEl>
                                        <p:attrNameLst>
                                          <p:attrName>ppt_x</p:attrName>
                                        </p:attrNameLst>
                                      </p:cBhvr>
                                      <p:tavLst>
                                        <p:tav tm="0">
                                          <p:val>
                                            <p:strVal val="#ppt_x"/>
                                          </p:val>
                                        </p:tav>
                                        <p:tav tm="100000">
                                          <p:val>
                                            <p:strVal val="#ppt_x"/>
                                          </p:val>
                                        </p:tav>
                                      </p:tavLst>
                                    </p:anim>
                                    <p:anim calcmode="lin" valueType="num">
                                      <p:cBhvr additive="base">
                                        <p:cTn id="117" dur="500" fill="hold"/>
                                        <p:tgtEl>
                                          <p:spTgt spid="62"/>
                                        </p:tgtEl>
                                        <p:attrNameLst>
                                          <p:attrName>ppt_y</p:attrName>
                                        </p:attrNameLst>
                                      </p:cBhvr>
                                      <p:tavLst>
                                        <p:tav tm="0">
                                          <p:val>
                                            <p:strVal val="0-#ppt_h/2"/>
                                          </p:val>
                                        </p:tav>
                                        <p:tav tm="100000">
                                          <p:val>
                                            <p:strVal val="#ppt_y"/>
                                          </p:val>
                                        </p:tav>
                                      </p:tavLst>
                                    </p:anim>
                                  </p:childTnLst>
                                </p:cTn>
                              </p:par>
                            </p:childTnLst>
                          </p:cTn>
                        </p:par>
                        <p:par>
                          <p:cTn id="118" fill="hold">
                            <p:stCondLst>
                              <p:cond delay="9000"/>
                            </p:stCondLst>
                            <p:childTnLst>
                              <p:par>
                                <p:cTn id="119" presetID="53" presetClass="entr" presetSubtype="0" fill="hold" grpId="0" nodeType="afterEffect">
                                  <p:stCondLst>
                                    <p:cond delay="0"/>
                                  </p:stCondLst>
                                  <p:childTnLst>
                                    <p:set>
                                      <p:cBhvr>
                                        <p:cTn id="120" dur="1" fill="hold">
                                          <p:stCondLst>
                                            <p:cond delay="0"/>
                                          </p:stCondLst>
                                        </p:cTn>
                                        <p:tgtEl>
                                          <p:spTgt spid="46"/>
                                        </p:tgtEl>
                                        <p:attrNameLst>
                                          <p:attrName>style.visibility</p:attrName>
                                        </p:attrNameLst>
                                      </p:cBhvr>
                                      <p:to>
                                        <p:strVal val="visible"/>
                                      </p:to>
                                    </p:set>
                                    <p:anim calcmode="lin" valueType="num">
                                      <p:cBhvr>
                                        <p:cTn id="121" dur="500" fill="hold"/>
                                        <p:tgtEl>
                                          <p:spTgt spid="46"/>
                                        </p:tgtEl>
                                        <p:attrNameLst>
                                          <p:attrName>ppt_w</p:attrName>
                                        </p:attrNameLst>
                                      </p:cBhvr>
                                      <p:tavLst>
                                        <p:tav tm="0">
                                          <p:val>
                                            <p:fltVal val="0"/>
                                          </p:val>
                                        </p:tav>
                                        <p:tav tm="100000">
                                          <p:val>
                                            <p:strVal val="#ppt_w"/>
                                          </p:val>
                                        </p:tav>
                                      </p:tavLst>
                                    </p:anim>
                                    <p:anim calcmode="lin" valueType="num">
                                      <p:cBhvr>
                                        <p:cTn id="122" dur="500" fill="hold"/>
                                        <p:tgtEl>
                                          <p:spTgt spid="46"/>
                                        </p:tgtEl>
                                        <p:attrNameLst>
                                          <p:attrName>ppt_h</p:attrName>
                                        </p:attrNameLst>
                                      </p:cBhvr>
                                      <p:tavLst>
                                        <p:tav tm="0">
                                          <p:val>
                                            <p:fltVal val="0"/>
                                          </p:val>
                                        </p:tav>
                                        <p:tav tm="100000">
                                          <p:val>
                                            <p:strVal val="#ppt_h"/>
                                          </p:val>
                                        </p:tav>
                                      </p:tavLst>
                                    </p:anim>
                                    <p:animEffect transition="in" filter="fade">
                                      <p:cBhvr>
                                        <p:cTn id="123" dur="500"/>
                                        <p:tgtEl>
                                          <p:spTgt spid="46"/>
                                        </p:tgtEl>
                                      </p:cBhvr>
                                    </p:animEffect>
                                  </p:childTnLst>
                                </p:cTn>
                              </p:par>
                            </p:childTnLst>
                          </p:cTn>
                        </p:par>
                        <p:par>
                          <p:cTn id="124" fill="hold">
                            <p:stCondLst>
                              <p:cond delay="9500"/>
                            </p:stCondLst>
                            <p:childTnLst>
                              <p:par>
                                <p:cTn id="125" presetID="53"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 calcmode="lin" valueType="num">
                                      <p:cBhvr>
                                        <p:cTn id="127" dur="500" fill="hold"/>
                                        <p:tgtEl>
                                          <p:spTgt spid="34"/>
                                        </p:tgtEl>
                                        <p:attrNameLst>
                                          <p:attrName>ppt_w</p:attrName>
                                        </p:attrNameLst>
                                      </p:cBhvr>
                                      <p:tavLst>
                                        <p:tav tm="0">
                                          <p:val>
                                            <p:fltVal val="0"/>
                                          </p:val>
                                        </p:tav>
                                        <p:tav tm="100000">
                                          <p:val>
                                            <p:strVal val="#ppt_w"/>
                                          </p:val>
                                        </p:tav>
                                      </p:tavLst>
                                    </p:anim>
                                    <p:anim calcmode="lin" valueType="num">
                                      <p:cBhvr>
                                        <p:cTn id="128" dur="500" fill="hold"/>
                                        <p:tgtEl>
                                          <p:spTgt spid="34"/>
                                        </p:tgtEl>
                                        <p:attrNameLst>
                                          <p:attrName>ppt_h</p:attrName>
                                        </p:attrNameLst>
                                      </p:cBhvr>
                                      <p:tavLst>
                                        <p:tav tm="0">
                                          <p:val>
                                            <p:fltVal val="0"/>
                                          </p:val>
                                        </p:tav>
                                        <p:tav tm="100000">
                                          <p:val>
                                            <p:strVal val="#ppt_h"/>
                                          </p:val>
                                        </p:tav>
                                      </p:tavLst>
                                    </p:anim>
                                    <p:animEffect transition="in" filter="fade">
                                      <p:cBhvr>
                                        <p:cTn id="129" dur="500"/>
                                        <p:tgtEl>
                                          <p:spTgt spid="34"/>
                                        </p:tgtEl>
                                      </p:cBhvr>
                                    </p:animEffect>
                                  </p:childTnLst>
                                </p:cTn>
                              </p:par>
                              <p:par>
                                <p:cTn id="130" presetID="2" presetClass="entr" presetSubtype="4" accel="50000" decel="5000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anim calcmode="lin" valueType="num">
                                      <p:cBhvr additive="base">
                                        <p:cTn id="132" dur="500" fill="hold"/>
                                        <p:tgtEl>
                                          <p:spTgt spid="51"/>
                                        </p:tgtEl>
                                        <p:attrNameLst>
                                          <p:attrName>ppt_x</p:attrName>
                                        </p:attrNameLst>
                                      </p:cBhvr>
                                      <p:tavLst>
                                        <p:tav tm="0">
                                          <p:val>
                                            <p:strVal val="#ppt_x"/>
                                          </p:val>
                                        </p:tav>
                                        <p:tav tm="100000">
                                          <p:val>
                                            <p:strVal val="#ppt_x"/>
                                          </p:val>
                                        </p:tav>
                                      </p:tavLst>
                                    </p:anim>
                                    <p:anim calcmode="lin" valueType="num">
                                      <p:cBhvr additive="base">
                                        <p:cTn id="13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42" grpId="0" animBg="1"/>
      <p:bldP spid="43" grpId="0" animBg="1"/>
      <p:bldP spid="44" grpId="0" animBg="1"/>
      <p:bldP spid="45" grpId="0" animBg="1"/>
      <p:bldP spid="46" grpId="0" animBg="1"/>
      <p:bldP spid="47" grpId="0"/>
      <p:bldP spid="48" grpId="0"/>
      <p:bldP spid="49" grpId="0"/>
      <p:bldP spid="50" grpId="0"/>
      <p:bldP spid="51" grpId="0"/>
      <p:bldP spid="60" grpId="0"/>
      <p:bldP spid="61" grpId="0"/>
      <p:bldP spid="62" grpId="0"/>
      <p:bldP spid="68" grpId="0"/>
      <p:bldP spid="69" grpId="0"/>
      <p:bldP spid="26" grpId="0" animBg="1"/>
      <p:bldP spid="28" grpId="0" animBg="1"/>
      <p:bldP spid="30" grpId="0" animBg="1"/>
      <p:bldP spid="32"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sz="quarter" idx="4294967295"/>
          </p:nvPr>
        </p:nvSpPr>
        <p:spPr>
          <a:xfrm>
            <a:off x="11643206" y="6340867"/>
            <a:ext cx="610241" cy="366183"/>
          </a:xfrm>
          <a:prstGeom prst="rect">
            <a:avLst/>
          </a:prstGeom>
        </p:spPr>
        <p:txBody>
          <a:bodyPr/>
          <a:lstStyle/>
          <a:p>
            <a:fld id="{C136B7D2-B98C-44FD-8D04-7EC62A564975}" type="slidenum">
              <a:rPr lang="en-US" smtClean="0">
                <a:cs typeface="+mn-ea"/>
                <a:sym typeface="+mn-lt"/>
              </a:rPr>
              <a:pPr/>
              <a:t>25</a:t>
            </a:fld>
            <a:endParaRPr lang="en-US" dirty="0">
              <a:cs typeface="+mn-ea"/>
              <a:sym typeface="+mn-lt"/>
            </a:endParaRPr>
          </a:p>
        </p:txBody>
      </p:sp>
      <p:sp>
        <p:nvSpPr>
          <p:cNvPr id="2" name="Title 1"/>
          <p:cNvSpPr>
            <a:spLocks noGrp="1"/>
          </p:cNvSpPr>
          <p:nvPr>
            <p:ph type="title"/>
          </p:nvPr>
        </p:nvSpPr>
        <p:spPr/>
        <p:txBody>
          <a:bodyPr/>
          <a:lstStyle/>
          <a:p>
            <a:r>
              <a:rPr lang="zh-CN" altLang="en-US" dirty="0">
                <a:cs typeface="+mn-ea"/>
                <a:sym typeface="+mn-lt"/>
              </a:rPr>
              <a:t>点击添加标题</a:t>
            </a:r>
            <a:endParaRPr lang="en-US" altLang="zh-CN" dirty="0">
              <a:latin typeface="+mn-lt"/>
              <a:ea typeface="+mn-ea"/>
              <a:cs typeface="+mn-ea"/>
              <a:sym typeface="+mn-lt"/>
            </a:endParaRPr>
          </a:p>
        </p:txBody>
      </p:sp>
      <p:sp>
        <p:nvSpPr>
          <p:cNvPr id="4" name="Text Placeholder 3"/>
          <p:cNvSpPr>
            <a:spLocks noGrp="1"/>
          </p:cNvSpPr>
          <p:nvPr>
            <p:ph type="body" sz="half" idx="2"/>
          </p:nvPr>
        </p:nvSpPr>
        <p:spPr/>
        <p:txBody>
          <a:bodyPr/>
          <a:lstStyle/>
          <a:p>
            <a:r>
              <a:rPr lang="en-US" altLang="zh-CN" dirty="0">
                <a:cs typeface="+mn-ea"/>
                <a:sym typeface="+mn-lt"/>
              </a:rPr>
              <a:t>YOUR TITLE HERE</a:t>
            </a:r>
          </a:p>
        </p:txBody>
      </p:sp>
      <p:grpSp>
        <p:nvGrpSpPr>
          <p:cNvPr id="18" name="Group 66"/>
          <p:cNvGrpSpPr/>
          <p:nvPr/>
        </p:nvGrpSpPr>
        <p:grpSpPr>
          <a:xfrm>
            <a:off x="8553899" y="4069087"/>
            <a:ext cx="2596968" cy="862876"/>
            <a:chOff x="5603652" y="1698220"/>
            <a:chExt cx="1947726" cy="647157"/>
          </a:xfrm>
        </p:grpSpPr>
        <p:sp>
          <p:nvSpPr>
            <p:cNvPr id="19" name="Text Placeholder 3"/>
            <p:cNvSpPr txBox="1">
              <a:spLocks/>
            </p:cNvSpPr>
            <p:nvPr/>
          </p:nvSpPr>
          <p:spPr>
            <a:xfrm>
              <a:off x="5603652" y="1698220"/>
              <a:ext cx="77665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b="1" dirty="0">
                  <a:solidFill>
                    <a:schemeClr val="accent3"/>
                  </a:solidFill>
                  <a:cs typeface="+mn-ea"/>
                  <a:sym typeface="+mn-lt"/>
                </a:rPr>
                <a:t>KEY WORD</a:t>
              </a:r>
            </a:p>
          </p:txBody>
        </p:sp>
        <p:sp>
          <p:nvSpPr>
            <p:cNvPr id="20" name="Text Placeholder 3"/>
            <p:cNvSpPr txBox="1">
              <a:spLocks/>
            </p:cNvSpPr>
            <p:nvPr/>
          </p:nvSpPr>
          <p:spPr>
            <a:xfrm>
              <a:off x="5603652" y="1883856"/>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21" name="Group 69"/>
          <p:cNvGrpSpPr/>
          <p:nvPr/>
        </p:nvGrpSpPr>
        <p:grpSpPr>
          <a:xfrm>
            <a:off x="8553899" y="2597125"/>
            <a:ext cx="2596968" cy="888046"/>
            <a:chOff x="5603652" y="1679342"/>
            <a:chExt cx="1947726" cy="666034"/>
          </a:xfrm>
        </p:grpSpPr>
        <p:sp>
          <p:nvSpPr>
            <p:cNvPr id="22" name="Text Placeholder 3"/>
            <p:cNvSpPr txBox="1">
              <a:spLocks/>
            </p:cNvSpPr>
            <p:nvPr/>
          </p:nvSpPr>
          <p:spPr>
            <a:xfrm>
              <a:off x="5603652" y="1679342"/>
              <a:ext cx="77665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600" b="1" dirty="0">
                  <a:solidFill>
                    <a:schemeClr val="accent4"/>
                  </a:solidFill>
                  <a:cs typeface="+mn-ea"/>
                  <a:sym typeface="+mn-lt"/>
                </a:rPr>
                <a:t>KEY WORD</a:t>
              </a:r>
            </a:p>
          </p:txBody>
        </p:sp>
        <p:sp>
          <p:nvSpPr>
            <p:cNvPr id="23" name="Text Placeholder 3"/>
            <p:cNvSpPr txBox="1">
              <a:spLocks/>
            </p:cNvSpPr>
            <p:nvPr/>
          </p:nvSpPr>
          <p:spPr>
            <a:xfrm>
              <a:off x="5603652" y="1883856"/>
              <a:ext cx="1947726" cy="46152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24" name="Group 75"/>
          <p:cNvGrpSpPr/>
          <p:nvPr/>
        </p:nvGrpSpPr>
        <p:grpSpPr>
          <a:xfrm>
            <a:off x="1117943" y="4056503"/>
            <a:ext cx="2596968" cy="888046"/>
            <a:chOff x="5603652" y="1679342"/>
            <a:chExt cx="1947726" cy="666034"/>
          </a:xfrm>
        </p:grpSpPr>
        <p:sp>
          <p:nvSpPr>
            <p:cNvPr id="25" name="Text Placeholder 3"/>
            <p:cNvSpPr txBox="1">
              <a:spLocks/>
            </p:cNvSpPr>
            <p:nvPr/>
          </p:nvSpPr>
          <p:spPr>
            <a:xfrm>
              <a:off x="6774723" y="1679342"/>
              <a:ext cx="77665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600" b="1" dirty="0">
                  <a:solidFill>
                    <a:schemeClr val="accent1"/>
                  </a:solidFill>
                  <a:cs typeface="+mn-ea"/>
                  <a:sym typeface="+mn-lt"/>
                </a:rPr>
                <a:t>KEY WORD</a:t>
              </a:r>
            </a:p>
          </p:txBody>
        </p:sp>
        <p:sp>
          <p:nvSpPr>
            <p:cNvPr id="26" name="Text Placeholder 3"/>
            <p:cNvSpPr txBox="1">
              <a:spLocks/>
            </p:cNvSpPr>
            <p:nvPr/>
          </p:nvSpPr>
          <p:spPr>
            <a:xfrm>
              <a:off x="5603652" y="1883856"/>
              <a:ext cx="1947726" cy="46152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27" name="Group 72"/>
          <p:cNvGrpSpPr/>
          <p:nvPr/>
        </p:nvGrpSpPr>
        <p:grpSpPr>
          <a:xfrm>
            <a:off x="1117943" y="2619567"/>
            <a:ext cx="2596968" cy="843161"/>
            <a:chOff x="5603652" y="1713006"/>
            <a:chExt cx="1947726" cy="632371"/>
          </a:xfrm>
        </p:grpSpPr>
        <p:sp>
          <p:nvSpPr>
            <p:cNvPr id="28" name="Text Placeholder 3"/>
            <p:cNvSpPr txBox="1">
              <a:spLocks/>
            </p:cNvSpPr>
            <p:nvPr/>
          </p:nvSpPr>
          <p:spPr>
            <a:xfrm>
              <a:off x="6774723" y="1713006"/>
              <a:ext cx="776655"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600" b="1" dirty="0">
                  <a:solidFill>
                    <a:schemeClr val="accent6"/>
                  </a:solidFill>
                  <a:cs typeface="+mn-ea"/>
                  <a:sym typeface="+mn-lt"/>
                </a:rPr>
                <a:t>KEY WORD</a:t>
              </a:r>
            </a:p>
          </p:txBody>
        </p:sp>
        <p:sp>
          <p:nvSpPr>
            <p:cNvPr id="29" name="Text Placeholder 3"/>
            <p:cNvSpPr txBox="1">
              <a:spLocks/>
            </p:cNvSpPr>
            <p:nvPr/>
          </p:nvSpPr>
          <p:spPr>
            <a:xfrm>
              <a:off x="5603652" y="1883856"/>
              <a:ext cx="1947726"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333" dirty="0">
                  <a:solidFill>
                    <a:schemeClr val="tx1">
                      <a:lumMod val="50000"/>
                      <a:lumOff val="50000"/>
                    </a:schemeClr>
                  </a:solidFill>
                  <a:cs typeface="+mn-ea"/>
                  <a:sym typeface="+mn-lt"/>
                </a:rPr>
                <a:t>There are many variations of passages of lorem ipsum available but the majority have even slightly</a:t>
              </a:r>
            </a:p>
          </p:txBody>
        </p:sp>
      </p:grpSp>
      <p:grpSp>
        <p:nvGrpSpPr>
          <p:cNvPr id="57" name="Group 56"/>
          <p:cNvGrpSpPr/>
          <p:nvPr/>
        </p:nvGrpSpPr>
        <p:grpSpPr>
          <a:xfrm>
            <a:off x="4960929" y="1739195"/>
            <a:ext cx="1909772" cy="2067795"/>
            <a:chOff x="3720696" y="1286227"/>
            <a:chExt cx="1432329" cy="1550846"/>
          </a:xfrm>
        </p:grpSpPr>
        <p:grpSp>
          <p:nvGrpSpPr>
            <p:cNvPr id="58" name="Group 32"/>
            <p:cNvGrpSpPr/>
            <p:nvPr/>
          </p:nvGrpSpPr>
          <p:grpSpPr>
            <a:xfrm>
              <a:off x="3720696" y="1286227"/>
              <a:ext cx="1432329" cy="1550846"/>
              <a:chOff x="3720696" y="1286227"/>
              <a:chExt cx="1432329" cy="1550846"/>
            </a:xfrm>
          </p:grpSpPr>
          <p:sp>
            <p:nvSpPr>
              <p:cNvPr id="60" name="Freeform 6"/>
              <p:cNvSpPr>
                <a:spLocks/>
              </p:cNvSpPr>
              <p:nvPr/>
            </p:nvSpPr>
            <p:spPr bwMode="auto">
              <a:xfrm>
                <a:off x="3720696" y="1286227"/>
                <a:ext cx="1335491" cy="981383"/>
              </a:xfrm>
              <a:custGeom>
                <a:avLst/>
                <a:gdLst/>
                <a:ahLst/>
                <a:cxnLst>
                  <a:cxn ang="0">
                    <a:pos x="924" y="201"/>
                  </a:cxn>
                  <a:cxn ang="0">
                    <a:pos x="563" y="679"/>
                  </a:cxn>
                  <a:cxn ang="0">
                    <a:pos x="0" y="440"/>
                  </a:cxn>
                  <a:cxn ang="0">
                    <a:pos x="0" y="440"/>
                  </a:cxn>
                  <a:cxn ang="0">
                    <a:pos x="374" y="0"/>
                  </a:cxn>
                  <a:cxn ang="0">
                    <a:pos x="924" y="192"/>
                  </a:cxn>
                  <a:cxn ang="0">
                    <a:pos x="924" y="201"/>
                  </a:cxn>
                </a:cxnLst>
                <a:rect l="0" t="0" r="r" b="b"/>
                <a:pathLst>
                  <a:path w="924" h="679">
                    <a:moveTo>
                      <a:pt x="924" y="201"/>
                    </a:moveTo>
                    <a:lnTo>
                      <a:pt x="563" y="679"/>
                    </a:lnTo>
                    <a:lnTo>
                      <a:pt x="0" y="440"/>
                    </a:lnTo>
                    <a:lnTo>
                      <a:pt x="0" y="440"/>
                    </a:lnTo>
                    <a:lnTo>
                      <a:pt x="374" y="0"/>
                    </a:lnTo>
                    <a:lnTo>
                      <a:pt x="924" y="192"/>
                    </a:lnTo>
                    <a:lnTo>
                      <a:pt x="924" y="201"/>
                    </a:ln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1" name="Freeform 7"/>
              <p:cNvSpPr>
                <a:spLocks/>
              </p:cNvSpPr>
              <p:nvPr/>
            </p:nvSpPr>
            <p:spPr bwMode="auto">
              <a:xfrm>
                <a:off x="4534421" y="1576739"/>
                <a:ext cx="618604" cy="1260334"/>
              </a:xfrm>
              <a:custGeom>
                <a:avLst/>
                <a:gdLst/>
                <a:ahLst/>
                <a:cxnLst>
                  <a:cxn ang="0">
                    <a:pos x="428" y="458"/>
                  </a:cxn>
                  <a:cxn ang="0">
                    <a:pos x="106" y="872"/>
                  </a:cxn>
                  <a:cxn ang="0">
                    <a:pos x="106" y="872"/>
                  </a:cxn>
                  <a:cxn ang="0">
                    <a:pos x="0" y="478"/>
                  </a:cxn>
                  <a:cxn ang="0">
                    <a:pos x="361" y="0"/>
                  </a:cxn>
                  <a:cxn ang="0">
                    <a:pos x="428" y="458"/>
                  </a:cxn>
                </a:cxnLst>
                <a:rect l="0" t="0" r="r" b="b"/>
                <a:pathLst>
                  <a:path w="428" h="872">
                    <a:moveTo>
                      <a:pt x="428" y="458"/>
                    </a:moveTo>
                    <a:lnTo>
                      <a:pt x="106" y="872"/>
                    </a:lnTo>
                    <a:lnTo>
                      <a:pt x="106" y="872"/>
                    </a:lnTo>
                    <a:lnTo>
                      <a:pt x="0" y="478"/>
                    </a:lnTo>
                    <a:lnTo>
                      <a:pt x="361" y="0"/>
                    </a:lnTo>
                    <a:lnTo>
                      <a:pt x="428" y="458"/>
                    </a:lnTo>
                    <a:close/>
                  </a:path>
                </a:pathLst>
              </a:custGeom>
              <a:solidFill>
                <a:schemeClr val="accent6">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2" name="Freeform 8"/>
              <p:cNvSpPr>
                <a:spLocks/>
              </p:cNvSpPr>
              <p:nvPr/>
            </p:nvSpPr>
            <p:spPr bwMode="auto">
              <a:xfrm>
                <a:off x="3720696" y="1922175"/>
                <a:ext cx="966931" cy="914898"/>
              </a:xfrm>
              <a:custGeom>
                <a:avLst/>
                <a:gdLst/>
                <a:ahLst/>
                <a:cxnLst>
                  <a:cxn ang="0">
                    <a:pos x="607" y="403"/>
                  </a:cxn>
                  <a:cxn ang="0">
                    <a:pos x="608" y="404"/>
                  </a:cxn>
                  <a:cxn ang="0">
                    <a:pos x="669" y="633"/>
                  </a:cxn>
                  <a:cxn ang="0">
                    <a:pos x="158" y="393"/>
                  </a:cxn>
                  <a:cxn ang="0">
                    <a:pos x="0" y="0"/>
                  </a:cxn>
                  <a:cxn ang="0">
                    <a:pos x="563" y="239"/>
                  </a:cxn>
                  <a:cxn ang="0">
                    <a:pos x="607" y="403"/>
                  </a:cxn>
                  <a:cxn ang="0">
                    <a:pos x="607" y="403"/>
                  </a:cxn>
                </a:cxnLst>
                <a:rect l="0" t="0" r="r" b="b"/>
                <a:pathLst>
                  <a:path w="669" h="633">
                    <a:moveTo>
                      <a:pt x="607" y="403"/>
                    </a:moveTo>
                    <a:lnTo>
                      <a:pt x="608" y="404"/>
                    </a:lnTo>
                    <a:lnTo>
                      <a:pt x="669" y="633"/>
                    </a:lnTo>
                    <a:lnTo>
                      <a:pt x="158" y="393"/>
                    </a:lnTo>
                    <a:lnTo>
                      <a:pt x="0" y="0"/>
                    </a:lnTo>
                    <a:lnTo>
                      <a:pt x="563" y="239"/>
                    </a:lnTo>
                    <a:lnTo>
                      <a:pt x="607" y="403"/>
                    </a:lnTo>
                    <a:lnTo>
                      <a:pt x="607" y="403"/>
                    </a:lnTo>
                    <a:close/>
                  </a:path>
                </a:pathLst>
              </a:custGeom>
              <a:solidFill>
                <a:schemeClr val="accent6">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59" name="Freeform 65"/>
            <p:cNvSpPr>
              <a:spLocks noEditPoints="1"/>
            </p:cNvSpPr>
            <p:nvPr/>
          </p:nvSpPr>
          <p:spPr bwMode="auto">
            <a:xfrm rot="1636088">
              <a:off x="4172867" y="1508467"/>
              <a:ext cx="464854" cy="516865"/>
            </a:xfrm>
            <a:custGeom>
              <a:avLst/>
              <a:gdLst/>
              <a:ahLst/>
              <a:cxnLst>
                <a:cxn ang="0">
                  <a:pos x="151" y="125"/>
                </a:cxn>
                <a:cxn ang="0">
                  <a:pos x="144" y="120"/>
                </a:cxn>
                <a:cxn ang="0">
                  <a:pos x="107" y="104"/>
                </a:cxn>
                <a:cxn ang="0">
                  <a:pos x="105" y="102"/>
                </a:cxn>
                <a:cxn ang="0">
                  <a:pos x="102" y="95"/>
                </a:cxn>
                <a:cxn ang="0">
                  <a:pos x="100" y="91"/>
                </a:cxn>
                <a:cxn ang="0">
                  <a:pos x="99" y="89"/>
                </a:cxn>
                <a:cxn ang="0">
                  <a:pos x="102" y="73"/>
                </a:cxn>
                <a:cxn ang="0">
                  <a:pos x="102" y="72"/>
                </a:cxn>
                <a:cxn ang="0">
                  <a:pos x="108" y="57"/>
                </a:cxn>
                <a:cxn ang="0">
                  <a:pos x="108" y="57"/>
                </a:cxn>
                <a:cxn ang="0">
                  <a:pos x="109" y="47"/>
                </a:cxn>
                <a:cxn ang="0">
                  <a:pos x="108" y="45"/>
                </a:cxn>
                <a:cxn ang="0">
                  <a:pos x="106" y="42"/>
                </a:cxn>
                <a:cxn ang="0">
                  <a:pos x="106" y="27"/>
                </a:cxn>
                <a:cxn ang="0">
                  <a:pos x="102" y="17"/>
                </a:cxn>
                <a:cxn ang="0">
                  <a:pos x="97" y="13"/>
                </a:cxn>
                <a:cxn ang="0">
                  <a:pos x="97" y="13"/>
                </a:cxn>
                <a:cxn ang="0">
                  <a:pos x="95" y="6"/>
                </a:cxn>
                <a:cxn ang="0">
                  <a:pos x="99" y="4"/>
                </a:cxn>
                <a:cxn ang="0">
                  <a:pos x="83" y="3"/>
                </a:cxn>
                <a:cxn ang="0">
                  <a:pos x="82" y="3"/>
                </a:cxn>
                <a:cxn ang="0">
                  <a:pos x="79" y="4"/>
                </a:cxn>
                <a:cxn ang="0">
                  <a:pos x="59" y="13"/>
                </a:cxn>
                <a:cxn ang="0">
                  <a:pos x="51" y="25"/>
                </a:cxn>
                <a:cxn ang="0">
                  <a:pos x="51" y="34"/>
                </a:cxn>
                <a:cxn ang="0">
                  <a:pos x="51" y="42"/>
                </a:cxn>
                <a:cxn ang="0">
                  <a:pos x="50" y="44"/>
                </a:cxn>
                <a:cxn ang="0">
                  <a:pos x="48" y="48"/>
                </a:cxn>
                <a:cxn ang="0">
                  <a:pos x="49" y="51"/>
                </a:cxn>
                <a:cxn ang="0">
                  <a:pos x="51" y="59"/>
                </a:cxn>
                <a:cxn ang="0">
                  <a:pos x="53" y="66"/>
                </a:cxn>
                <a:cxn ang="0">
                  <a:pos x="58" y="77"/>
                </a:cxn>
                <a:cxn ang="0">
                  <a:pos x="59" y="79"/>
                </a:cxn>
                <a:cxn ang="0">
                  <a:pos x="58" y="89"/>
                </a:cxn>
                <a:cxn ang="0">
                  <a:pos x="57" y="91"/>
                </a:cxn>
                <a:cxn ang="0">
                  <a:pos x="54" y="95"/>
                </a:cxn>
                <a:cxn ang="0">
                  <a:pos x="51" y="102"/>
                </a:cxn>
                <a:cxn ang="0">
                  <a:pos x="50" y="103"/>
                </a:cxn>
                <a:cxn ang="0">
                  <a:pos x="38" y="108"/>
                </a:cxn>
                <a:cxn ang="0">
                  <a:pos x="25" y="114"/>
                </a:cxn>
                <a:cxn ang="0">
                  <a:pos x="13" y="120"/>
                </a:cxn>
                <a:cxn ang="0">
                  <a:pos x="6" y="125"/>
                </a:cxn>
                <a:cxn ang="0">
                  <a:pos x="0" y="149"/>
                </a:cxn>
                <a:cxn ang="0">
                  <a:pos x="61" y="170"/>
                </a:cxn>
                <a:cxn ang="0">
                  <a:pos x="61" y="170"/>
                </a:cxn>
                <a:cxn ang="0">
                  <a:pos x="90" y="171"/>
                </a:cxn>
                <a:cxn ang="0">
                  <a:pos x="97" y="169"/>
                </a:cxn>
                <a:cxn ang="0">
                  <a:pos x="157" y="149"/>
                </a:cxn>
                <a:cxn ang="0">
                  <a:pos x="151" y="125"/>
                </a:cxn>
                <a:cxn ang="0">
                  <a:pos x="62" y="158"/>
                </a:cxn>
                <a:cxn ang="0">
                  <a:pos x="62" y="157"/>
                </a:cxn>
                <a:cxn ang="0">
                  <a:pos x="62" y="157"/>
                </a:cxn>
                <a:cxn ang="0">
                  <a:pos x="62" y="158"/>
                </a:cxn>
              </a:cxnLst>
              <a:rect l="0" t="0" r="r" b="b"/>
              <a:pathLst>
                <a:path w="157" h="175">
                  <a:moveTo>
                    <a:pt x="151" y="125"/>
                  </a:moveTo>
                  <a:cubicBezTo>
                    <a:pt x="149" y="123"/>
                    <a:pt x="147" y="121"/>
                    <a:pt x="144" y="120"/>
                  </a:cubicBezTo>
                  <a:cubicBezTo>
                    <a:pt x="132" y="114"/>
                    <a:pt x="120" y="109"/>
                    <a:pt x="107" y="104"/>
                  </a:cubicBezTo>
                  <a:cubicBezTo>
                    <a:pt x="106" y="103"/>
                    <a:pt x="105" y="103"/>
                    <a:pt x="105" y="102"/>
                  </a:cubicBezTo>
                  <a:cubicBezTo>
                    <a:pt x="104" y="99"/>
                    <a:pt x="103" y="97"/>
                    <a:pt x="102" y="95"/>
                  </a:cubicBezTo>
                  <a:cubicBezTo>
                    <a:pt x="102" y="93"/>
                    <a:pt x="101" y="92"/>
                    <a:pt x="100" y="91"/>
                  </a:cubicBezTo>
                  <a:cubicBezTo>
                    <a:pt x="99" y="91"/>
                    <a:pt x="99" y="90"/>
                    <a:pt x="99" y="89"/>
                  </a:cubicBezTo>
                  <a:cubicBezTo>
                    <a:pt x="99" y="84"/>
                    <a:pt x="97" y="78"/>
                    <a:pt x="102" y="73"/>
                  </a:cubicBezTo>
                  <a:cubicBezTo>
                    <a:pt x="102" y="73"/>
                    <a:pt x="102" y="73"/>
                    <a:pt x="102" y="72"/>
                  </a:cubicBezTo>
                  <a:cubicBezTo>
                    <a:pt x="104" y="68"/>
                    <a:pt x="105" y="62"/>
                    <a:pt x="108" y="57"/>
                  </a:cubicBezTo>
                  <a:cubicBezTo>
                    <a:pt x="108" y="57"/>
                    <a:pt x="108" y="57"/>
                    <a:pt x="108" y="57"/>
                  </a:cubicBezTo>
                  <a:cubicBezTo>
                    <a:pt x="108" y="54"/>
                    <a:pt x="108" y="50"/>
                    <a:pt x="109" y="47"/>
                  </a:cubicBezTo>
                  <a:cubicBezTo>
                    <a:pt x="109" y="46"/>
                    <a:pt x="108" y="46"/>
                    <a:pt x="108" y="45"/>
                  </a:cubicBezTo>
                  <a:cubicBezTo>
                    <a:pt x="106" y="45"/>
                    <a:pt x="106" y="43"/>
                    <a:pt x="106" y="42"/>
                  </a:cubicBezTo>
                  <a:cubicBezTo>
                    <a:pt x="106" y="35"/>
                    <a:pt x="106" y="34"/>
                    <a:pt x="106" y="27"/>
                  </a:cubicBezTo>
                  <a:cubicBezTo>
                    <a:pt x="106" y="24"/>
                    <a:pt x="105" y="20"/>
                    <a:pt x="102" y="17"/>
                  </a:cubicBezTo>
                  <a:cubicBezTo>
                    <a:pt x="100" y="16"/>
                    <a:pt x="99" y="14"/>
                    <a:pt x="97" y="13"/>
                  </a:cubicBezTo>
                  <a:cubicBezTo>
                    <a:pt x="97" y="13"/>
                    <a:pt x="97" y="13"/>
                    <a:pt x="97" y="13"/>
                  </a:cubicBezTo>
                  <a:cubicBezTo>
                    <a:pt x="97" y="13"/>
                    <a:pt x="92" y="9"/>
                    <a:pt x="95" y="6"/>
                  </a:cubicBezTo>
                  <a:cubicBezTo>
                    <a:pt x="96" y="4"/>
                    <a:pt x="99" y="4"/>
                    <a:pt x="99" y="4"/>
                  </a:cubicBezTo>
                  <a:cubicBezTo>
                    <a:pt x="99" y="4"/>
                    <a:pt x="95" y="0"/>
                    <a:pt x="83" y="3"/>
                  </a:cubicBezTo>
                  <a:cubicBezTo>
                    <a:pt x="82" y="3"/>
                    <a:pt x="82" y="3"/>
                    <a:pt x="82" y="3"/>
                  </a:cubicBezTo>
                  <a:cubicBezTo>
                    <a:pt x="81" y="3"/>
                    <a:pt x="80" y="4"/>
                    <a:pt x="79" y="4"/>
                  </a:cubicBezTo>
                  <a:cubicBezTo>
                    <a:pt x="72" y="6"/>
                    <a:pt x="65" y="8"/>
                    <a:pt x="59" y="13"/>
                  </a:cubicBezTo>
                  <a:cubicBezTo>
                    <a:pt x="55" y="16"/>
                    <a:pt x="52" y="20"/>
                    <a:pt x="51" y="25"/>
                  </a:cubicBezTo>
                  <a:cubicBezTo>
                    <a:pt x="51" y="28"/>
                    <a:pt x="51" y="31"/>
                    <a:pt x="51" y="34"/>
                  </a:cubicBezTo>
                  <a:cubicBezTo>
                    <a:pt x="51" y="38"/>
                    <a:pt x="51" y="37"/>
                    <a:pt x="51" y="42"/>
                  </a:cubicBezTo>
                  <a:cubicBezTo>
                    <a:pt x="51" y="43"/>
                    <a:pt x="51" y="44"/>
                    <a:pt x="50" y="44"/>
                  </a:cubicBezTo>
                  <a:cubicBezTo>
                    <a:pt x="48" y="45"/>
                    <a:pt x="48" y="46"/>
                    <a:pt x="48" y="48"/>
                  </a:cubicBezTo>
                  <a:cubicBezTo>
                    <a:pt x="49" y="49"/>
                    <a:pt x="48" y="50"/>
                    <a:pt x="49" y="51"/>
                  </a:cubicBezTo>
                  <a:cubicBezTo>
                    <a:pt x="49" y="54"/>
                    <a:pt x="50" y="57"/>
                    <a:pt x="51" y="59"/>
                  </a:cubicBezTo>
                  <a:cubicBezTo>
                    <a:pt x="51" y="62"/>
                    <a:pt x="53" y="64"/>
                    <a:pt x="53" y="66"/>
                  </a:cubicBezTo>
                  <a:cubicBezTo>
                    <a:pt x="54" y="70"/>
                    <a:pt x="55" y="74"/>
                    <a:pt x="58" y="77"/>
                  </a:cubicBezTo>
                  <a:cubicBezTo>
                    <a:pt x="59" y="78"/>
                    <a:pt x="59" y="79"/>
                    <a:pt x="59" y="79"/>
                  </a:cubicBezTo>
                  <a:cubicBezTo>
                    <a:pt x="59" y="83"/>
                    <a:pt x="58" y="86"/>
                    <a:pt x="58" y="89"/>
                  </a:cubicBezTo>
                  <a:cubicBezTo>
                    <a:pt x="58" y="90"/>
                    <a:pt x="57" y="91"/>
                    <a:pt x="57" y="91"/>
                  </a:cubicBezTo>
                  <a:cubicBezTo>
                    <a:pt x="54" y="91"/>
                    <a:pt x="54" y="93"/>
                    <a:pt x="54" y="95"/>
                  </a:cubicBezTo>
                  <a:cubicBezTo>
                    <a:pt x="53" y="97"/>
                    <a:pt x="52" y="99"/>
                    <a:pt x="51" y="102"/>
                  </a:cubicBezTo>
                  <a:cubicBezTo>
                    <a:pt x="51" y="102"/>
                    <a:pt x="50" y="103"/>
                    <a:pt x="50" y="103"/>
                  </a:cubicBezTo>
                  <a:cubicBezTo>
                    <a:pt x="46" y="105"/>
                    <a:pt x="42" y="107"/>
                    <a:pt x="38" y="108"/>
                  </a:cubicBezTo>
                  <a:cubicBezTo>
                    <a:pt x="33" y="110"/>
                    <a:pt x="29" y="112"/>
                    <a:pt x="25" y="114"/>
                  </a:cubicBezTo>
                  <a:cubicBezTo>
                    <a:pt x="21" y="116"/>
                    <a:pt x="17" y="118"/>
                    <a:pt x="13" y="120"/>
                  </a:cubicBezTo>
                  <a:cubicBezTo>
                    <a:pt x="10" y="122"/>
                    <a:pt x="8" y="123"/>
                    <a:pt x="6" y="125"/>
                  </a:cubicBezTo>
                  <a:cubicBezTo>
                    <a:pt x="0" y="149"/>
                    <a:pt x="0" y="149"/>
                    <a:pt x="0" y="149"/>
                  </a:cubicBezTo>
                  <a:cubicBezTo>
                    <a:pt x="24" y="149"/>
                    <a:pt x="39" y="165"/>
                    <a:pt x="61" y="170"/>
                  </a:cubicBezTo>
                  <a:cubicBezTo>
                    <a:pt x="61" y="170"/>
                    <a:pt x="61" y="170"/>
                    <a:pt x="61" y="170"/>
                  </a:cubicBezTo>
                  <a:cubicBezTo>
                    <a:pt x="61" y="170"/>
                    <a:pt x="77" y="175"/>
                    <a:pt x="90" y="171"/>
                  </a:cubicBezTo>
                  <a:cubicBezTo>
                    <a:pt x="93" y="171"/>
                    <a:pt x="95" y="170"/>
                    <a:pt x="97" y="169"/>
                  </a:cubicBezTo>
                  <a:cubicBezTo>
                    <a:pt x="117" y="162"/>
                    <a:pt x="143" y="149"/>
                    <a:pt x="157" y="149"/>
                  </a:cubicBezTo>
                  <a:lnTo>
                    <a:pt x="151" y="125"/>
                  </a:lnTo>
                  <a:close/>
                  <a:moveTo>
                    <a:pt x="62" y="158"/>
                  </a:moveTo>
                  <a:cubicBezTo>
                    <a:pt x="62" y="157"/>
                    <a:pt x="62" y="157"/>
                    <a:pt x="62" y="157"/>
                  </a:cubicBezTo>
                  <a:cubicBezTo>
                    <a:pt x="62" y="157"/>
                    <a:pt x="62" y="157"/>
                    <a:pt x="62" y="157"/>
                  </a:cubicBezTo>
                  <a:lnTo>
                    <a:pt x="62" y="15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63" name="Group 62"/>
          <p:cNvGrpSpPr/>
          <p:nvPr/>
        </p:nvGrpSpPr>
        <p:grpSpPr>
          <a:xfrm>
            <a:off x="6286784" y="2199775"/>
            <a:ext cx="1959877" cy="2239308"/>
            <a:chOff x="4715088" y="1631662"/>
            <a:chExt cx="1469908" cy="1679481"/>
          </a:xfrm>
        </p:grpSpPr>
        <p:grpSp>
          <p:nvGrpSpPr>
            <p:cNvPr id="64" name="Group 33"/>
            <p:cNvGrpSpPr/>
            <p:nvPr/>
          </p:nvGrpSpPr>
          <p:grpSpPr>
            <a:xfrm>
              <a:off x="4715088" y="1631662"/>
              <a:ext cx="1469908" cy="1679481"/>
              <a:chOff x="4715088" y="1631662"/>
              <a:chExt cx="1469908" cy="1679481"/>
            </a:xfrm>
          </p:grpSpPr>
          <p:sp>
            <p:nvSpPr>
              <p:cNvPr id="66" name="Freeform 12"/>
              <p:cNvSpPr>
                <a:spLocks/>
              </p:cNvSpPr>
              <p:nvPr/>
            </p:nvSpPr>
            <p:spPr bwMode="auto">
              <a:xfrm>
                <a:off x="5687800" y="1959754"/>
                <a:ext cx="497196" cy="1351389"/>
              </a:xfrm>
              <a:custGeom>
                <a:avLst/>
                <a:gdLst/>
                <a:ahLst/>
                <a:cxnLst>
                  <a:cxn ang="0">
                    <a:pos x="304" y="430"/>
                  </a:cxn>
                  <a:cxn ang="0">
                    <a:pos x="9" y="935"/>
                  </a:cxn>
                  <a:cxn ang="0">
                    <a:pos x="0" y="554"/>
                  </a:cxn>
                  <a:cxn ang="0">
                    <a:pos x="344" y="0"/>
                  </a:cxn>
                  <a:cxn ang="0">
                    <a:pos x="304" y="430"/>
                  </a:cxn>
                </a:cxnLst>
                <a:rect l="0" t="0" r="r" b="b"/>
                <a:pathLst>
                  <a:path w="344" h="935">
                    <a:moveTo>
                      <a:pt x="304" y="430"/>
                    </a:moveTo>
                    <a:lnTo>
                      <a:pt x="9" y="935"/>
                    </a:lnTo>
                    <a:lnTo>
                      <a:pt x="0" y="554"/>
                    </a:lnTo>
                    <a:lnTo>
                      <a:pt x="344" y="0"/>
                    </a:lnTo>
                    <a:lnTo>
                      <a:pt x="304" y="430"/>
                    </a:ln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7" name="Freeform 13"/>
              <p:cNvSpPr>
                <a:spLocks/>
              </p:cNvSpPr>
              <p:nvPr/>
            </p:nvSpPr>
            <p:spPr bwMode="auto">
              <a:xfrm>
                <a:off x="4715088" y="1631662"/>
                <a:ext cx="1469908" cy="1128807"/>
              </a:xfrm>
              <a:custGeom>
                <a:avLst/>
                <a:gdLst/>
                <a:ahLst/>
                <a:cxnLst>
                  <a:cxn ang="0">
                    <a:pos x="1017" y="227"/>
                  </a:cxn>
                  <a:cxn ang="0">
                    <a:pos x="673" y="781"/>
                  </a:cxn>
                  <a:cxn ang="0">
                    <a:pos x="0" y="493"/>
                  </a:cxn>
                  <a:cxn ang="0">
                    <a:pos x="0" y="493"/>
                  </a:cxn>
                  <a:cxn ang="0">
                    <a:pos x="369" y="0"/>
                  </a:cxn>
                  <a:cxn ang="0">
                    <a:pos x="1017" y="227"/>
                  </a:cxn>
                </a:cxnLst>
                <a:rect l="0" t="0" r="r" b="b"/>
                <a:pathLst>
                  <a:path w="1017" h="781">
                    <a:moveTo>
                      <a:pt x="1017" y="227"/>
                    </a:moveTo>
                    <a:lnTo>
                      <a:pt x="673" y="781"/>
                    </a:lnTo>
                    <a:lnTo>
                      <a:pt x="0" y="493"/>
                    </a:lnTo>
                    <a:lnTo>
                      <a:pt x="0" y="493"/>
                    </a:lnTo>
                    <a:lnTo>
                      <a:pt x="369" y="0"/>
                    </a:lnTo>
                    <a:lnTo>
                      <a:pt x="1017" y="227"/>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8" name="Freeform 14"/>
              <p:cNvSpPr>
                <a:spLocks/>
              </p:cNvSpPr>
              <p:nvPr/>
            </p:nvSpPr>
            <p:spPr bwMode="auto">
              <a:xfrm>
                <a:off x="4715088" y="2344213"/>
                <a:ext cx="985720" cy="966930"/>
              </a:xfrm>
              <a:custGeom>
                <a:avLst/>
                <a:gdLst/>
                <a:ahLst/>
                <a:cxnLst>
                  <a:cxn ang="0">
                    <a:pos x="682" y="669"/>
                  </a:cxn>
                  <a:cxn ang="0">
                    <a:pos x="87" y="391"/>
                  </a:cxn>
                  <a:cxn ang="0">
                    <a:pos x="0" y="0"/>
                  </a:cxn>
                  <a:cxn ang="0">
                    <a:pos x="673" y="288"/>
                  </a:cxn>
                  <a:cxn ang="0">
                    <a:pos x="682" y="669"/>
                  </a:cxn>
                  <a:cxn ang="0">
                    <a:pos x="682" y="669"/>
                  </a:cxn>
                </a:cxnLst>
                <a:rect l="0" t="0" r="r" b="b"/>
                <a:pathLst>
                  <a:path w="682" h="669">
                    <a:moveTo>
                      <a:pt x="682" y="669"/>
                    </a:moveTo>
                    <a:lnTo>
                      <a:pt x="87" y="391"/>
                    </a:lnTo>
                    <a:lnTo>
                      <a:pt x="0" y="0"/>
                    </a:lnTo>
                    <a:lnTo>
                      <a:pt x="673" y="288"/>
                    </a:lnTo>
                    <a:lnTo>
                      <a:pt x="682" y="669"/>
                    </a:lnTo>
                    <a:lnTo>
                      <a:pt x="682" y="669"/>
                    </a:lnTo>
                    <a:close/>
                  </a:path>
                </a:pathLst>
              </a:custGeom>
              <a:solidFill>
                <a:schemeClr val="accent4">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65" name="Freeform 122"/>
            <p:cNvSpPr>
              <a:spLocks noEditPoints="1"/>
            </p:cNvSpPr>
            <p:nvPr/>
          </p:nvSpPr>
          <p:spPr bwMode="auto">
            <a:xfrm rot="1729139">
              <a:off x="5311947" y="1903484"/>
              <a:ext cx="329554" cy="473962"/>
            </a:xfrm>
            <a:custGeom>
              <a:avLst/>
              <a:gdLst/>
              <a:ahLst/>
              <a:cxnLst>
                <a:cxn ang="0">
                  <a:pos x="41" y="29"/>
                </a:cxn>
                <a:cxn ang="0">
                  <a:pos x="23" y="50"/>
                </a:cxn>
                <a:cxn ang="0">
                  <a:pos x="23" y="55"/>
                </a:cxn>
                <a:cxn ang="0">
                  <a:pos x="32" y="55"/>
                </a:cxn>
                <a:cxn ang="0">
                  <a:pos x="34" y="57"/>
                </a:cxn>
                <a:cxn ang="0">
                  <a:pos x="32" y="59"/>
                </a:cxn>
                <a:cxn ang="0">
                  <a:pos x="9" y="59"/>
                </a:cxn>
                <a:cxn ang="0">
                  <a:pos x="7" y="57"/>
                </a:cxn>
                <a:cxn ang="0">
                  <a:pos x="9" y="55"/>
                </a:cxn>
                <a:cxn ang="0">
                  <a:pos x="18" y="55"/>
                </a:cxn>
                <a:cxn ang="0">
                  <a:pos x="18" y="50"/>
                </a:cxn>
                <a:cxn ang="0">
                  <a:pos x="0" y="29"/>
                </a:cxn>
                <a:cxn ang="0">
                  <a:pos x="0" y="25"/>
                </a:cxn>
                <a:cxn ang="0">
                  <a:pos x="2" y="23"/>
                </a:cxn>
                <a:cxn ang="0">
                  <a:pos x="4" y="25"/>
                </a:cxn>
                <a:cxn ang="0">
                  <a:pos x="4" y="29"/>
                </a:cxn>
                <a:cxn ang="0">
                  <a:pos x="20" y="45"/>
                </a:cxn>
                <a:cxn ang="0">
                  <a:pos x="36" y="29"/>
                </a:cxn>
                <a:cxn ang="0">
                  <a:pos x="36" y="25"/>
                </a:cxn>
                <a:cxn ang="0">
                  <a:pos x="39" y="23"/>
                </a:cxn>
                <a:cxn ang="0">
                  <a:pos x="41" y="25"/>
                </a:cxn>
                <a:cxn ang="0">
                  <a:pos x="41" y="29"/>
                </a:cxn>
                <a:cxn ang="0">
                  <a:pos x="32" y="29"/>
                </a:cxn>
                <a:cxn ang="0">
                  <a:pos x="20" y="41"/>
                </a:cxn>
                <a:cxn ang="0">
                  <a:pos x="9" y="29"/>
                </a:cxn>
                <a:cxn ang="0">
                  <a:pos x="9" y="11"/>
                </a:cxn>
                <a:cxn ang="0">
                  <a:pos x="20" y="0"/>
                </a:cxn>
                <a:cxn ang="0">
                  <a:pos x="32" y="11"/>
                </a:cxn>
                <a:cxn ang="0">
                  <a:pos x="32" y="29"/>
                </a:cxn>
              </a:cxnLst>
              <a:rect l="0" t="0" r="r" b="b"/>
              <a:pathLst>
                <a:path w="41" h="59">
                  <a:moveTo>
                    <a:pt x="41" y="29"/>
                  </a:moveTo>
                  <a:cubicBezTo>
                    <a:pt x="41" y="40"/>
                    <a:pt x="33" y="49"/>
                    <a:pt x="23" y="50"/>
                  </a:cubicBezTo>
                  <a:cubicBezTo>
                    <a:pt x="23" y="55"/>
                    <a:pt x="23" y="55"/>
                    <a:pt x="23" y="55"/>
                  </a:cubicBezTo>
                  <a:cubicBezTo>
                    <a:pt x="32" y="55"/>
                    <a:pt x="32" y="55"/>
                    <a:pt x="32" y="55"/>
                  </a:cubicBezTo>
                  <a:cubicBezTo>
                    <a:pt x="33" y="55"/>
                    <a:pt x="34" y="56"/>
                    <a:pt x="34" y="57"/>
                  </a:cubicBezTo>
                  <a:cubicBezTo>
                    <a:pt x="34" y="58"/>
                    <a:pt x="33" y="59"/>
                    <a:pt x="32" y="59"/>
                  </a:cubicBezTo>
                  <a:cubicBezTo>
                    <a:pt x="9" y="59"/>
                    <a:pt x="9" y="59"/>
                    <a:pt x="9" y="59"/>
                  </a:cubicBezTo>
                  <a:cubicBezTo>
                    <a:pt x="8" y="59"/>
                    <a:pt x="7" y="58"/>
                    <a:pt x="7" y="57"/>
                  </a:cubicBezTo>
                  <a:cubicBezTo>
                    <a:pt x="7" y="56"/>
                    <a:pt x="8" y="55"/>
                    <a:pt x="9" y="55"/>
                  </a:cubicBezTo>
                  <a:cubicBezTo>
                    <a:pt x="18" y="55"/>
                    <a:pt x="18" y="55"/>
                    <a:pt x="18" y="55"/>
                  </a:cubicBezTo>
                  <a:cubicBezTo>
                    <a:pt x="18" y="50"/>
                    <a:pt x="18" y="50"/>
                    <a:pt x="18" y="50"/>
                  </a:cubicBezTo>
                  <a:cubicBezTo>
                    <a:pt x="8" y="49"/>
                    <a:pt x="0" y="40"/>
                    <a:pt x="0" y="29"/>
                  </a:cubicBezTo>
                  <a:cubicBezTo>
                    <a:pt x="0" y="25"/>
                    <a:pt x="0" y="25"/>
                    <a:pt x="0" y="25"/>
                  </a:cubicBezTo>
                  <a:cubicBezTo>
                    <a:pt x="0" y="24"/>
                    <a:pt x="1" y="23"/>
                    <a:pt x="2" y="23"/>
                  </a:cubicBezTo>
                  <a:cubicBezTo>
                    <a:pt x="3" y="23"/>
                    <a:pt x="4" y="24"/>
                    <a:pt x="4" y="25"/>
                  </a:cubicBezTo>
                  <a:cubicBezTo>
                    <a:pt x="4" y="29"/>
                    <a:pt x="4" y="29"/>
                    <a:pt x="4" y="29"/>
                  </a:cubicBezTo>
                  <a:cubicBezTo>
                    <a:pt x="4" y="38"/>
                    <a:pt x="12" y="45"/>
                    <a:pt x="20" y="45"/>
                  </a:cubicBezTo>
                  <a:cubicBezTo>
                    <a:pt x="29" y="45"/>
                    <a:pt x="36" y="38"/>
                    <a:pt x="36" y="29"/>
                  </a:cubicBezTo>
                  <a:cubicBezTo>
                    <a:pt x="36" y="25"/>
                    <a:pt x="36" y="25"/>
                    <a:pt x="36" y="25"/>
                  </a:cubicBezTo>
                  <a:cubicBezTo>
                    <a:pt x="36" y="24"/>
                    <a:pt x="37" y="23"/>
                    <a:pt x="39" y="23"/>
                  </a:cubicBezTo>
                  <a:cubicBezTo>
                    <a:pt x="40" y="23"/>
                    <a:pt x="41" y="24"/>
                    <a:pt x="41" y="25"/>
                  </a:cubicBezTo>
                  <a:lnTo>
                    <a:pt x="41" y="29"/>
                  </a:lnTo>
                  <a:close/>
                  <a:moveTo>
                    <a:pt x="32" y="29"/>
                  </a:moveTo>
                  <a:cubicBezTo>
                    <a:pt x="32" y="36"/>
                    <a:pt x="27" y="41"/>
                    <a:pt x="20" y="41"/>
                  </a:cubicBezTo>
                  <a:cubicBezTo>
                    <a:pt x="14" y="41"/>
                    <a:pt x="9" y="36"/>
                    <a:pt x="9" y="29"/>
                  </a:cubicBezTo>
                  <a:cubicBezTo>
                    <a:pt x="9" y="11"/>
                    <a:pt x="9" y="11"/>
                    <a:pt x="9" y="11"/>
                  </a:cubicBezTo>
                  <a:cubicBezTo>
                    <a:pt x="9" y="5"/>
                    <a:pt x="14" y="0"/>
                    <a:pt x="20" y="0"/>
                  </a:cubicBezTo>
                  <a:cubicBezTo>
                    <a:pt x="27" y="0"/>
                    <a:pt x="32" y="5"/>
                    <a:pt x="32" y="11"/>
                  </a:cubicBezTo>
                  <a:lnTo>
                    <a:pt x="32" y="2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69" name="Group 68"/>
          <p:cNvGrpSpPr/>
          <p:nvPr/>
        </p:nvGrpSpPr>
        <p:grpSpPr>
          <a:xfrm>
            <a:off x="3945340" y="2785617"/>
            <a:ext cx="2193057" cy="2243163"/>
            <a:chOff x="2959004" y="2071044"/>
            <a:chExt cx="1644793" cy="1682372"/>
          </a:xfrm>
        </p:grpSpPr>
        <p:grpSp>
          <p:nvGrpSpPr>
            <p:cNvPr id="70" name="Group 31"/>
            <p:cNvGrpSpPr/>
            <p:nvPr/>
          </p:nvGrpSpPr>
          <p:grpSpPr>
            <a:xfrm>
              <a:off x="2959004" y="2071044"/>
              <a:ext cx="1644793" cy="1682372"/>
              <a:chOff x="2959004" y="2071044"/>
              <a:chExt cx="1644793" cy="1682372"/>
            </a:xfrm>
          </p:grpSpPr>
          <p:sp>
            <p:nvSpPr>
              <p:cNvPr id="72" name="Freeform 9"/>
              <p:cNvSpPr>
                <a:spLocks/>
              </p:cNvSpPr>
              <p:nvPr/>
            </p:nvSpPr>
            <p:spPr bwMode="auto">
              <a:xfrm>
                <a:off x="2959004" y="2071044"/>
                <a:ext cx="1456900" cy="1193848"/>
              </a:xfrm>
              <a:custGeom>
                <a:avLst/>
                <a:gdLst/>
                <a:ahLst/>
                <a:cxnLst>
                  <a:cxn ang="0">
                    <a:pos x="1008" y="247"/>
                  </a:cxn>
                  <a:cxn ang="0">
                    <a:pos x="570" y="826"/>
                  </a:cxn>
                  <a:cxn ang="0">
                    <a:pos x="0" y="516"/>
                  </a:cxn>
                  <a:cxn ang="0">
                    <a:pos x="440" y="0"/>
                  </a:cxn>
                  <a:cxn ang="0">
                    <a:pos x="1008" y="247"/>
                  </a:cxn>
                  <a:cxn ang="0">
                    <a:pos x="1008" y="247"/>
                  </a:cxn>
                </a:cxnLst>
                <a:rect l="0" t="0" r="r" b="b"/>
                <a:pathLst>
                  <a:path w="1008" h="826">
                    <a:moveTo>
                      <a:pt x="1008" y="247"/>
                    </a:moveTo>
                    <a:lnTo>
                      <a:pt x="570" y="826"/>
                    </a:lnTo>
                    <a:lnTo>
                      <a:pt x="0" y="516"/>
                    </a:lnTo>
                    <a:lnTo>
                      <a:pt x="440" y="0"/>
                    </a:lnTo>
                    <a:lnTo>
                      <a:pt x="1008" y="247"/>
                    </a:lnTo>
                    <a:lnTo>
                      <a:pt x="1008" y="247"/>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3" name="Freeform 10"/>
              <p:cNvSpPr>
                <a:spLocks/>
              </p:cNvSpPr>
              <p:nvPr/>
            </p:nvSpPr>
            <p:spPr bwMode="auto">
              <a:xfrm>
                <a:off x="3782846" y="2428043"/>
                <a:ext cx="820951" cy="1325373"/>
              </a:xfrm>
              <a:custGeom>
                <a:avLst/>
                <a:gdLst/>
                <a:ahLst/>
                <a:cxnLst>
                  <a:cxn ang="0">
                    <a:pos x="183" y="917"/>
                  </a:cxn>
                  <a:cxn ang="0">
                    <a:pos x="0" y="579"/>
                  </a:cxn>
                  <a:cxn ang="0">
                    <a:pos x="438" y="0"/>
                  </a:cxn>
                  <a:cxn ang="0">
                    <a:pos x="568" y="417"/>
                  </a:cxn>
                  <a:cxn ang="0">
                    <a:pos x="183" y="917"/>
                  </a:cxn>
                </a:cxnLst>
                <a:rect l="0" t="0" r="r" b="b"/>
                <a:pathLst>
                  <a:path w="568" h="917">
                    <a:moveTo>
                      <a:pt x="183" y="917"/>
                    </a:moveTo>
                    <a:lnTo>
                      <a:pt x="0" y="579"/>
                    </a:lnTo>
                    <a:lnTo>
                      <a:pt x="438" y="0"/>
                    </a:lnTo>
                    <a:lnTo>
                      <a:pt x="568" y="417"/>
                    </a:lnTo>
                    <a:lnTo>
                      <a:pt x="183" y="917"/>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4" name="Freeform 11"/>
              <p:cNvSpPr>
                <a:spLocks/>
              </p:cNvSpPr>
              <p:nvPr/>
            </p:nvSpPr>
            <p:spPr bwMode="auto">
              <a:xfrm>
                <a:off x="2959004" y="2816838"/>
                <a:ext cx="1088339" cy="936578"/>
              </a:xfrm>
              <a:custGeom>
                <a:avLst/>
                <a:gdLst/>
                <a:ahLst/>
                <a:cxnLst>
                  <a:cxn ang="0">
                    <a:pos x="753" y="648"/>
                  </a:cxn>
                  <a:cxn ang="0">
                    <a:pos x="234" y="348"/>
                  </a:cxn>
                  <a:cxn ang="0">
                    <a:pos x="0" y="0"/>
                  </a:cxn>
                  <a:cxn ang="0">
                    <a:pos x="570" y="310"/>
                  </a:cxn>
                  <a:cxn ang="0">
                    <a:pos x="753" y="648"/>
                  </a:cxn>
                </a:cxnLst>
                <a:rect l="0" t="0" r="r" b="b"/>
                <a:pathLst>
                  <a:path w="753" h="648">
                    <a:moveTo>
                      <a:pt x="753" y="648"/>
                    </a:moveTo>
                    <a:lnTo>
                      <a:pt x="234" y="348"/>
                    </a:lnTo>
                    <a:lnTo>
                      <a:pt x="0" y="0"/>
                    </a:lnTo>
                    <a:lnTo>
                      <a:pt x="570" y="310"/>
                    </a:lnTo>
                    <a:lnTo>
                      <a:pt x="753" y="648"/>
                    </a:lnTo>
                    <a:close/>
                  </a:path>
                </a:pathLst>
              </a:custGeom>
              <a:solidFill>
                <a:schemeClr val="accent1">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71" name="Freeform 101"/>
            <p:cNvSpPr>
              <a:spLocks noEditPoints="1"/>
            </p:cNvSpPr>
            <p:nvPr/>
          </p:nvSpPr>
          <p:spPr bwMode="auto">
            <a:xfrm>
              <a:off x="3462647" y="2418543"/>
              <a:ext cx="447459" cy="413975"/>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grpSp>
        <p:nvGrpSpPr>
          <p:cNvPr id="75" name="Group 74"/>
          <p:cNvGrpSpPr/>
          <p:nvPr/>
        </p:nvGrpSpPr>
        <p:grpSpPr>
          <a:xfrm>
            <a:off x="5276975" y="3363752"/>
            <a:ext cx="2187279" cy="2470563"/>
            <a:chOff x="3957731" y="2504645"/>
            <a:chExt cx="1640459" cy="1852922"/>
          </a:xfrm>
        </p:grpSpPr>
        <p:grpSp>
          <p:nvGrpSpPr>
            <p:cNvPr id="76" name="Group 34"/>
            <p:cNvGrpSpPr/>
            <p:nvPr/>
          </p:nvGrpSpPr>
          <p:grpSpPr>
            <a:xfrm>
              <a:off x="3957731" y="2504645"/>
              <a:ext cx="1640459" cy="1852922"/>
              <a:chOff x="3957731" y="2504645"/>
              <a:chExt cx="1640459" cy="1852922"/>
            </a:xfrm>
          </p:grpSpPr>
          <p:sp>
            <p:nvSpPr>
              <p:cNvPr id="78" name="Freeform 15"/>
              <p:cNvSpPr>
                <a:spLocks noEditPoints="1"/>
              </p:cNvSpPr>
              <p:nvPr/>
            </p:nvSpPr>
            <p:spPr bwMode="auto">
              <a:xfrm>
                <a:off x="3957731" y="2504645"/>
                <a:ext cx="1623114" cy="1406312"/>
              </a:xfrm>
              <a:custGeom>
                <a:avLst/>
                <a:gdLst/>
                <a:ahLst/>
                <a:cxnLst>
                  <a:cxn ang="0">
                    <a:pos x="703" y="973"/>
                  </a:cxn>
                  <a:cxn ang="0">
                    <a:pos x="0" y="591"/>
                  </a:cxn>
                  <a:cxn ang="0">
                    <a:pos x="443" y="0"/>
                  </a:cxn>
                  <a:cxn ang="0">
                    <a:pos x="1123" y="296"/>
                  </a:cxn>
                  <a:cxn ang="0">
                    <a:pos x="703" y="973"/>
                  </a:cxn>
                  <a:cxn ang="0">
                    <a:pos x="505" y="230"/>
                  </a:cxn>
                  <a:cxn ang="0">
                    <a:pos x="505" y="230"/>
                  </a:cxn>
                  <a:cxn ang="0">
                    <a:pos x="505" y="230"/>
                  </a:cxn>
                  <a:cxn ang="0">
                    <a:pos x="505" y="230"/>
                  </a:cxn>
                  <a:cxn ang="0">
                    <a:pos x="538" y="246"/>
                  </a:cxn>
                  <a:cxn ang="0">
                    <a:pos x="538" y="246"/>
                  </a:cxn>
                  <a:cxn ang="0">
                    <a:pos x="538" y="246"/>
                  </a:cxn>
                  <a:cxn ang="0">
                    <a:pos x="538" y="246"/>
                  </a:cxn>
                </a:cxnLst>
                <a:rect l="0" t="0" r="r" b="b"/>
                <a:pathLst>
                  <a:path w="1123" h="973">
                    <a:moveTo>
                      <a:pt x="703" y="973"/>
                    </a:moveTo>
                    <a:lnTo>
                      <a:pt x="0" y="591"/>
                    </a:lnTo>
                    <a:lnTo>
                      <a:pt x="443" y="0"/>
                    </a:lnTo>
                    <a:lnTo>
                      <a:pt x="1123" y="296"/>
                    </a:lnTo>
                    <a:lnTo>
                      <a:pt x="703" y="973"/>
                    </a:lnTo>
                    <a:close/>
                    <a:moveTo>
                      <a:pt x="505" y="230"/>
                    </a:moveTo>
                    <a:lnTo>
                      <a:pt x="505" y="230"/>
                    </a:lnTo>
                    <a:lnTo>
                      <a:pt x="505" y="230"/>
                    </a:lnTo>
                    <a:lnTo>
                      <a:pt x="505" y="230"/>
                    </a:lnTo>
                    <a:close/>
                    <a:moveTo>
                      <a:pt x="538" y="246"/>
                    </a:moveTo>
                    <a:lnTo>
                      <a:pt x="538" y="246"/>
                    </a:lnTo>
                    <a:lnTo>
                      <a:pt x="538" y="246"/>
                    </a:lnTo>
                    <a:lnTo>
                      <a:pt x="538" y="246"/>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79" name="Freeform 16"/>
              <p:cNvSpPr>
                <a:spLocks/>
              </p:cNvSpPr>
              <p:nvPr/>
            </p:nvSpPr>
            <p:spPr bwMode="auto">
              <a:xfrm>
                <a:off x="4973804" y="2932465"/>
                <a:ext cx="624386" cy="1425102"/>
              </a:xfrm>
              <a:custGeom>
                <a:avLst/>
                <a:gdLst/>
                <a:ahLst/>
                <a:cxnLst>
                  <a:cxn ang="0">
                    <a:pos x="80" y="986"/>
                  </a:cxn>
                  <a:cxn ang="0">
                    <a:pos x="0" y="677"/>
                  </a:cxn>
                  <a:cxn ang="0">
                    <a:pos x="420" y="0"/>
                  </a:cxn>
                  <a:cxn ang="0">
                    <a:pos x="432" y="383"/>
                  </a:cxn>
                  <a:cxn ang="0">
                    <a:pos x="80" y="986"/>
                  </a:cxn>
                </a:cxnLst>
                <a:rect l="0" t="0" r="r" b="b"/>
                <a:pathLst>
                  <a:path w="432" h="986">
                    <a:moveTo>
                      <a:pt x="80" y="986"/>
                    </a:moveTo>
                    <a:lnTo>
                      <a:pt x="0" y="677"/>
                    </a:lnTo>
                    <a:lnTo>
                      <a:pt x="420" y="0"/>
                    </a:lnTo>
                    <a:lnTo>
                      <a:pt x="432" y="383"/>
                    </a:lnTo>
                    <a:lnTo>
                      <a:pt x="80" y="986"/>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80" name="Freeform 17"/>
              <p:cNvSpPr>
                <a:spLocks/>
              </p:cNvSpPr>
              <p:nvPr/>
            </p:nvSpPr>
            <p:spPr bwMode="auto">
              <a:xfrm>
                <a:off x="3957731" y="3358840"/>
                <a:ext cx="1131699" cy="998727"/>
              </a:xfrm>
              <a:custGeom>
                <a:avLst/>
                <a:gdLst/>
                <a:ahLst/>
                <a:cxnLst>
                  <a:cxn ang="0">
                    <a:pos x="783" y="691"/>
                  </a:cxn>
                  <a:cxn ang="0">
                    <a:pos x="180" y="341"/>
                  </a:cxn>
                  <a:cxn ang="0">
                    <a:pos x="0" y="0"/>
                  </a:cxn>
                  <a:cxn ang="0">
                    <a:pos x="0" y="0"/>
                  </a:cxn>
                  <a:cxn ang="0">
                    <a:pos x="703" y="382"/>
                  </a:cxn>
                  <a:cxn ang="0">
                    <a:pos x="783" y="691"/>
                  </a:cxn>
                </a:cxnLst>
                <a:rect l="0" t="0" r="r" b="b"/>
                <a:pathLst>
                  <a:path w="783" h="691">
                    <a:moveTo>
                      <a:pt x="783" y="691"/>
                    </a:moveTo>
                    <a:lnTo>
                      <a:pt x="180" y="341"/>
                    </a:lnTo>
                    <a:lnTo>
                      <a:pt x="0" y="0"/>
                    </a:lnTo>
                    <a:lnTo>
                      <a:pt x="0" y="0"/>
                    </a:lnTo>
                    <a:lnTo>
                      <a:pt x="703" y="382"/>
                    </a:lnTo>
                    <a:lnTo>
                      <a:pt x="783" y="691"/>
                    </a:lnTo>
                    <a:close/>
                  </a:path>
                </a:pathLst>
              </a:custGeom>
              <a:solidFill>
                <a:schemeClr val="accent3">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77" name="Freeform 229"/>
            <p:cNvSpPr>
              <a:spLocks noEditPoints="1"/>
            </p:cNvSpPr>
            <p:nvPr/>
          </p:nvSpPr>
          <p:spPr bwMode="auto">
            <a:xfrm rot="1857977">
              <a:off x="4522630" y="2917080"/>
              <a:ext cx="502096" cy="505510"/>
            </a:xfrm>
            <a:custGeom>
              <a:avLst/>
              <a:gdLst/>
              <a:ahLst/>
              <a:cxnLst>
                <a:cxn ang="0">
                  <a:pos x="68" y="64"/>
                </a:cxn>
                <a:cxn ang="0">
                  <a:pos x="65" y="68"/>
                </a:cxn>
                <a:cxn ang="0">
                  <a:pos x="28" y="68"/>
                </a:cxn>
                <a:cxn ang="0">
                  <a:pos x="25" y="64"/>
                </a:cxn>
                <a:cxn ang="0">
                  <a:pos x="25" y="58"/>
                </a:cxn>
                <a:cxn ang="0">
                  <a:pos x="4" y="58"/>
                </a:cxn>
                <a:cxn ang="0">
                  <a:pos x="0" y="54"/>
                </a:cxn>
                <a:cxn ang="0">
                  <a:pos x="0" y="3"/>
                </a:cxn>
                <a:cxn ang="0">
                  <a:pos x="4" y="0"/>
                </a:cxn>
                <a:cxn ang="0">
                  <a:pos x="45" y="0"/>
                </a:cxn>
                <a:cxn ang="0">
                  <a:pos x="49" y="3"/>
                </a:cxn>
                <a:cxn ang="0">
                  <a:pos x="49" y="16"/>
                </a:cxn>
                <a:cxn ang="0">
                  <a:pos x="50" y="17"/>
                </a:cxn>
                <a:cxn ang="0">
                  <a:pos x="66" y="32"/>
                </a:cxn>
                <a:cxn ang="0">
                  <a:pos x="68" y="39"/>
                </a:cxn>
                <a:cxn ang="0">
                  <a:pos x="68" y="64"/>
                </a:cxn>
                <a:cxn ang="0">
                  <a:pos x="39" y="6"/>
                </a:cxn>
                <a:cxn ang="0">
                  <a:pos x="38" y="5"/>
                </a:cxn>
                <a:cxn ang="0">
                  <a:pos x="11" y="5"/>
                </a:cxn>
                <a:cxn ang="0">
                  <a:pos x="10" y="6"/>
                </a:cxn>
                <a:cxn ang="0">
                  <a:pos x="10" y="8"/>
                </a:cxn>
                <a:cxn ang="0">
                  <a:pos x="11" y="9"/>
                </a:cxn>
                <a:cxn ang="0">
                  <a:pos x="38" y="9"/>
                </a:cxn>
                <a:cxn ang="0">
                  <a:pos x="39" y="8"/>
                </a:cxn>
                <a:cxn ang="0">
                  <a:pos x="39" y="6"/>
                </a:cxn>
                <a:cxn ang="0">
                  <a:pos x="64" y="63"/>
                </a:cxn>
                <a:cxn ang="0">
                  <a:pos x="64" y="39"/>
                </a:cxn>
                <a:cxn ang="0">
                  <a:pos x="48" y="39"/>
                </a:cxn>
                <a:cxn ang="0">
                  <a:pos x="44" y="35"/>
                </a:cxn>
                <a:cxn ang="0">
                  <a:pos x="44" y="19"/>
                </a:cxn>
                <a:cxn ang="0">
                  <a:pos x="30" y="19"/>
                </a:cxn>
                <a:cxn ang="0">
                  <a:pos x="30" y="63"/>
                </a:cxn>
                <a:cxn ang="0">
                  <a:pos x="64" y="63"/>
                </a:cxn>
                <a:cxn ang="0">
                  <a:pos x="60" y="34"/>
                </a:cxn>
                <a:cxn ang="0">
                  <a:pos x="49" y="22"/>
                </a:cxn>
                <a:cxn ang="0">
                  <a:pos x="49" y="34"/>
                </a:cxn>
                <a:cxn ang="0">
                  <a:pos x="60" y="34"/>
                </a:cxn>
              </a:cxnLst>
              <a:rect l="0" t="0" r="r" b="b"/>
              <a:pathLst>
                <a:path w="68" h="68">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Tree>
    <p:extLst>
      <p:ext uri="{BB962C8B-B14F-4D97-AF65-F5344CB8AC3E}">
        <p14:creationId xmlns:p14="http://schemas.microsoft.com/office/powerpoint/2010/main" val="2753612434"/>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ppt_x"/>
                                          </p:val>
                                        </p:tav>
                                        <p:tav tm="100000">
                                          <p:val>
                                            <p:strVal val="#ppt_x"/>
                                          </p:val>
                                        </p:tav>
                                      </p:tavLst>
                                    </p:anim>
                                    <p:anim calcmode="lin" valueType="num">
                                      <p:cBhvr additive="base">
                                        <p:cTn id="13" dur="500" fill="hold"/>
                                        <p:tgtEl>
                                          <p:spTgt spid="5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fill="hold"/>
                                        <p:tgtEl>
                                          <p:spTgt spid="63"/>
                                        </p:tgtEl>
                                        <p:attrNameLst>
                                          <p:attrName>ppt_x</p:attrName>
                                        </p:attrNameLst>
                                      </p:cBhvr>
                                      <p:tavLst>
                                        <p:tav tm="0">
                                          <p:val>
                                            <p:strVal val="#ppt_x"/>
                                          </p:val>
                                        </p:tav>
                                        <p:tav tm="100000">
                                          <p:val>
                                            <p:strVal val="#ppt_x"/>
                                          </p:val>
                                        </p:tav>
                                      </p:tavLst>
                                    </p:anim>
                                    <p:anim calcmode="lin" valueType="num">
                                      <p:cBhvr additive="base">
                                        <p:cTn id="18" dur="500" fill="hold"/>
                                        <p:tgtEl>
                                          <p:spTgt spid="6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75"/>
                                        </p:tgtEl>
                                        <p:attrNameLst>
                                          <p:attrName>style.visibility</p:attrName>
                                        </p:attrNameLst>
                                      </p:cBhvr>
                                      <p:to>
                                        <p:strVal val="visible"/>
                                      </p:to>
                                    </p:set>
                                    <p:anim calcmode="lin" valueType="num">
                                      <p:cBhvr additive="base">
                                        <p:cTn id="22" dur="500" fill="hold"/>
                                        <p:tgtEl>
                                          <p:spTgt spid="75"/>
                                        </p:tgtEl>
                                        <p:attrNameLst>
                                          <p:attrName>ppt_x</p:attrName>
                                        </p:attrNameLst>
                                      </p:cBhvr>
                                      <p:tavLst>
                                        <p:tav tm="0">
                                          <p:val>
                                            <p:strVal val="#ppt_x"/>
                                          </p:val>
                                        </p:tav>
                                        <p:tav tm="100000">
                                          <p:val>
                                            <p:strVal val="#ppt_x"/>
                                          </p:val>
                                        </p:tav>
                                      </p:tavLst>
                                    </p:anim>
                                    <p:anim calcmode="lin" valueType="num">
                                      <p:cBhvr additive="base">
                                        <p:cTn id="23" dur="500" fill="hold"/>
                                        <p:tgtEl>
                                          <p:spTgt spid="7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accel="50000" decel="5000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accel="50000" decel="50000"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0-#ppt_w/2"/>
                                          </p:val>
                                        </p:tav>
                                        <p:tav tm="100000">
                                          <p:val>
                                            <p:strVal val="#ppt_x"/>
                                          </p:val>
                                        </p:tav>
                                      </p:tavLst>
                                    </p:anim>
                                    <p:anim calcmode="lin" valueType="num">
                                      <p:cBhvr additive="base">
                                        <p:cTn id="33" dur="50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accel="50000" decel="5000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1+#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accel="50000" decel="5000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1+#ppt_w/2"/>
                                          </p:val>
                                        </p:tav>
                                        <p:tav tm="100000">
                                          <p:val>
                                            <p:strVal val="#ppt_x"/>
                                          </p:val>
                                        </p:tav>
                                      </p:tavLst>
                                    </p:anim>
                                    <p:anim calcmode="lin" valueType="num">
                                      <p:cBhvr additive="base">
                                        <p:cTn id="4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Shape 126"/>
          <p:cNvSpPr/>
          <p:nvPr/>
        </p:nvSpPr>
        <p:spPr>
          <a:xfrm>
            <a:off x="-972458" y="3884386"/>
            <a:ext cx="7518401" cy="16691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83" y="0"/>
                </a:lnTo>
                <a:lnTo>
                  <a:pt x="21600" y="0"/>
                </a:lnTo>
                <a:lnTo>
                  <a:pt x="19817" y="21600"/>
                </a:lnTo>
                <a:close/>
              </a:path>
            </a:pathLst>
          </a:custGeom>
          <a:solidFill>
            <a:schemeClr val="accent2">
              <a:lumMod val="50000"/>
            </a:schemeClr>
          </a:solidFill>
          <a:ln w="12700">
            <a:miter lim="400000"/>
          </a:ln>
          <a:effectLst>
            <a:outerShdw blurRad="25400" dist="38100" dir="2700000" rotWithShape="0">
              <a:srgbClr val="262626">
                <a:alpha val="40000"/>
              </a:srgbClr>
            </a:outerShdw>
          </a:effectLst>
        </p:spPr>
        <p:txBody>
          <a:bodyPr lIns="45719" rIns="45719" anchor="ctr"/>
          <a:lstStyle/>
          <a:p>
            <a:pPr algn="ctr">
              <a:defRPr>
                <a:solidFill>
                  <a:srgbClr val="FFFFFF"/>
                </a:solidFill>
              </a:defRPr>
            </a:pPr>
            <a:endParaRPr>
              <a:cs typeface="+mn-ea"/>
              <a:sym typeface="+mn-lt"/>
            </a:endParaRPr>
          </a:p>
        </p:txBody>
      </p:sp>
      <p:sp>
        <p:nvSpPr>
          <p:cNvPr id="8" name="Shape 127"/>
          <p:cNvSpPr/>
          <p:nvPr/>
        </p:nvSpPr>
        <p:spPr>
          <a:xfrm>
            <a:off x="267589" y="4311019"/>
            <a:ext cx="5632309" cy="83099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800" b="1">
                <a:solidFill>
                  <a:srgbClr val="FFFFFF"/>
                </a:solidFill>
              </a:defRPr>
            </a:lvl1pPr>
          </a:lstStyle>
          <a:p>
            <a:pPr>
              <a:defRPr sz="1800" b="0">
                <a:solidFill>
                  <a:srgbClr val="000000"/>
                </a:solidFill>
              </a:defRPr>
            </a:pPr>
            <a:r>
              <a:rPr lang="zh-CN" altLang="en-US" sz="4800" b="1" dirty="0">
                <a:solidFill>
                  <a:srgbClr val="FFFFFF"/>
                </a:solidFill>
                <a:cs typeface="+mn-ea"/>
                <a:sym typeface="+mn-lt"/>
              </a:rPr>
              <a:t>感谢聆听，敬请指正</a:t>
            </a:r>
            <a:endParaRPr sz="4800" b="1" dirty="0">
              <a:solidFill>
                <a:srgbClr val="FFFFFF"/>
              </a:solidFill>
              <a:cs typeface="+mn-ea"/>
              <a:sym typeface="+mn-lt"/>
            </a:endParaRPr>
          </a:p>
        </p:txBody>
      </p:sp>
      <p:sp>
        <p:nvSpPr>
          <p:cNvPr id="9" name="Shape 128"/>
          <p:cNvSpPr/>
          <p:nvPr/>
        </p:nvSpPr>
        <p:spPr>
          <a:xfrm>
            <a:off x="287336" y="3940796"/>
            <a:ext cx="3251850"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b="1">
                <a:solidFill>
                  <a:srgbClr val="FFFFFF"/>
                </a:solidFill>
              </a:defRPr>
            </a:lvl1pPr>
          </a:lstStyle>
          <a:p>
            <a:pPr>
              <a:defRPr sz="1800" b="0">
                <a:solidFill>
                  <a:srgbClr val="000000"/>
                </a:solidFill>
              </a:defRPr>
            </a:pPr>
            <a:r>
              <a:rPr lang="en-US" sz="2400" b="1" dirty="0">
                <a:solidFill>
                  <a:srgbClr val="FFFFFF"/>
                </a:solidFill>
                <a:cs typeface="+mn-ea"/>
                <a:sym typeface="+mn-lt"/>
              </a:rPr>
              <a:t>SO MUCH FOR TODAY</a:t>
            </a:r>
            <a:endParaRPr sz="2400" b="1" dirty="0">
              <a:solidFill>
                <a:srgbClr val="FFFFFF"/>
              </a:solidFill>
              <a:cs typeface="+mn-ea"/>
              <a:sym typeface="+mn-lt"/>
            </a:endParaRPr>
          </a:p>
        </p:txBody>
      </p:sp>
      <p:sp>
        <p:nvSpPr>
          <p:cNvPr id="10" name="Shape 128"/>
          <p:cNvSpPr/>
          <p:nvPr/>
        </p:nvSpPr>
        <p:spPr>
          <a:xfrm>
            <a:off x="287336" y="4955568"/>
            <a:ext cx="4173576"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b="1">
                <a:solidFill>
                  <a:srgbClr val="FFFFFF"/>
                </a:solidFill>
              </a:defRPr>
            </a:lvl1pPr>
          </a:lstStyle>
          <a:p>
            <a:pPr>
              <a:defRPr sz="1800" b="0">
                <a:solidFill>
                  <a:srgbClr val="000000"/>
                </a:solidFill>
              </a:defRPr>
            </a:pPr>
            <a:r>
              <a:rPr lang="en-US" sz="1800" b="1" dirty="0">
                <a:solidFill>
                  <a:srgbClr val="FFFFFF"/>
                </a:solidFill>
                <a:cs typeface="+mn-ea"/>
                <a:sym typeface="+mn-lt"/>
              </a:rPr>
              <a:t>PRESENTATION TEAM: GEEK PANTHER</a:t>
            </a:r>
            <a:endParaRPr sz="1800" b="1" dirty="0">
              <a:solidFill>
                <a:srgbClr val="FFFFFF"/>
              </a:solidFill>
              <a:cs typeface="+mn-ea"/>
              <a:sym typeface="+mn-lt"/>
            </a:endParaRPr>
          </a:p>
        </p:txBody>
      </p:sp>
    </p:spTree>
    <p:extLst>
      <p:ext uri="{BB962C8B-B14F-4D97-AF65-F5344CB8AC3E}">
        <p14:creationId xmlns:p14="http://schemas.microsoft.com/office/powerpoint/2010/main" val="1149892367"/>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iterate type="lt">
                                    <p:tmPct val="10000"/>
                                  </p:iterate>
                                  <p:childTnLst>
                                    <p:set>
                                      <p:cBhvr>
                                        <p:cTn id="10" dur="1" fill="hold">
                                          <p:stCondLst>
                                            <p:cond delay="0"/>
                                          </p:stCondLst>
                                        </p:cTn>
                                        <p:tgtEl>
                                          <p:spTgt spid="9"/>
                                        </p:tgtEl>
                                        <p:attrNameLst>
                                          <p:attrName>style.visibility</p:attrName>
                                        </p:attrNameLst>
                                      </p:cBhvr>
                                      <p:to>
                                        <p:strVal val="visible"/>
                                      </p:to>
                                    </p:set>
                                    <p:anim calcmode="lin" valueType="num">
                                      <p:cBhvr>
                                        <p:cTn id="11" dur="250" fill="hold"/>
                                        <p:tgtEl>
                                          <p:spTgt spid="9"/>
                                        </p:tgtEl>
                                        <p:attrNameLst>
                                          <p:attrName>ppt_w</p:attrName>
                                        </p:attrNameLst>
                                      </p:cBhvr>
                                      <p:tavLst>
                                        <p:tav tm="0">
                                          <p:val>
                                            <p:fltVal val="0"/>
                                          </p:val>
                                        </p:tav>
                                        <p:tav tm="100000">
                                          <p:val>
                                            <p:strVal val="#ppt_w"/>
                                          </p:val>
                                        </p:tav>
                                      </p:tavLst>
                                    </p:anim>
                                    <p:anim calcmode="lin" valueType="num">
                                      <p:cBhvr>
                                        <p:cTn id="12" dur="250" fill="hold"/>
                                        <p:tgtEl>
                                          <p:spTgt spid="9"/>
                                        </p:tgtEl>
                                        <p:attrNameLst>
                                          <p:attrName>ppt_h</p:attrName>
                                        </p:attrNameLst>
                                      </p:cBhvr>
                                      <p:tavLst>
                                        <p:tav tm="0">
                                          <p:val>
                                            <p:fltVal val="0"/>
                                          </p:val>
                                        </p:tav>
                                        <p:tav tm="100000">
                                          <p:val>
                                            <p:strVal val="#ppt_h"/>
                                          </p:val>
                                        </p:tav>
                                      </p:tavLst>
                                    </p:anim>
                                    <p:anim calcmode="lin" valueType="num">
                                      <p:cBhvr>
                                        <p:cTn id="13" dur="250" fill="hold"/>
                                        <p:tgtEl>
                                          <p:spTgt spid="9"/>
                                        </p:tgtEl>
                                        <p:attrNameLst>
                                          <p:attrName>style.rotation</p:attrName>
                                        </p:attrNameLst>
                                      </p:cBhvr>
                                      <p:tavLst>
                                        <p:tav tm="0">
                                          <p:val>
                                            <p:fltVal val="360"/>
                                          </p:val>
                                        </p:tav>
                                        <p:tav tm="100000">
                                          <p:val>
                                            <p:fltVal val="0"/>
                                          </p:val>
                                        </p:tav>
                                      </p:tavLst>
                                    </p:anim>
                                    <p:animEffect transition="in" filter="fade">
                                      <p:cBhvr>
                                        <p:cTn id="14" dur="250"/>
                                        <p:tgtEl>
                                          <p:spTgt spid="9"/>
                                        </p:tgtEl>
                                      </p:cBhvr>
                                    </p:animEffect>
                                  </p:childTnLst>
                                </p:cTn>
                              </p:par>
                            </p:childTnLst>
                          </p:cTn>
                        </p:par>
                        <p:par>
                          <p:cTn id="15" fill="hold">
                            <p:stCondLst>
                              <p:cond delay="1075"/>
                            </p:stCondLst>
                            <p:childTnLst>
                              <p:par>
                                <p:cTn id="16" presetID="49" presetClass="entr" presetSubtype="0" decel="100000"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250" fill="hold"/>
                                        <p:tgtEl>
                                          <p:spTgt spid="8"/>
                                        </p:tgtEl>
                                        <p:attrNameLst>
                                          <p:attrName>ppt_w</p:attrName>
                                        </p:attrNameLst>
                                      </p:cBhvr>
                                      <p:tavLst>
                                        <p:tav tm="0">
                                          <p:val>
                                            <p:fltVal val="0"/>
                                          </p:val>
                                        </p:tav>
                                        <p:tav tm="100000">
                                          <p:val>
                                            <p:strVal val="#ppt_w"/>
                                          </p:val>
                                        </p:tav>
                                      </p:tavLst>
                                    </p:anim>
                                    <p:anim calcmode="lin" valueType="num">
                                      <p:cBhvr>
                                        <p:cTn id="19" dur="250" fill="hold"/>
                                        <p:tgtEl>
                                          <p:spTgt spid="8"/>
                                        </p:tgtEl>
                                        <p:attrNameLst>
                                          <p:attrName>ppt_h</p:attrName>
                                        </p:attrNameLst>
                                      </p:cBhvr>
                                      <p:tavLst>
                                        <p:tav tm="0">
                                          <p:val>
                                            <p:fltVal val="0"/>
                                          </p:val>
                                        </p:tav>
                                        <p:tav tm="100000">
                                          <p:val>
                                            <p:strVal val="#ppt_h"/>
                                          </p:val>
                                        </p:tav>
                                      </p:tavLst>
                                    </p:anim>
                                    <p:anim calcmode="lin" valueType="num">
                                      <p:cBhvr>
                                        <p:cTn id="20" dur="250" fill="hold"/>
                                        <p:tgtEl>
                                          <p:spTgt spid="8"/>
                                        </p:tgtEl>
                                        <p:attrNameLst>
                                          <p:attrName>style.rotation</p:attrName>
                                        </p:attrNameLst>
                                      </p:cBhvr>
                                      <p:tavLst>
                                        <p:tav tm="0">
                                          <p:val>
                                            <p:fltVal val="360"/>
                                          </p:val>
                                        </p:tav>
                                        <p:tav tm="100000">
                                          <p:val>
                                            <p:fltVal val="0"/>
                                          </p:val>
                                        </p:tav>
                                      </p:tavLst>
                                    </p:anim>
                                    <p:animEffect transition="in" filter="fade">
                                      <p:cBhvr>
                                        <p:cTn id="21" dur="250"/>
                                        <p:tgtEl>
                                          <p:spTgt spid="8"/>
                                        </p:tgtEl>
                                      </p:cBhvr>
                                    </p:animEffect>
                                  </p:childTnLst>
                                </p:cTn>
                              </p:par>
                            </p:childTnLst>
                          </p:cTn>
                        </p:par>
                        <p:par>
                          <p:cTn id="22" fill="hold">
                            <p:stCondLst>
                              <p:cond delay="1525"/>
                            </p:stCondLst>
                            <p:childTnLst>
                              <p:par>
                                <p:cTn id="23" presetID="49" presetClass="entr" presetSubtype="0" decel="100000" fill="hold" grpId="0" nodeType="after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ppt_w</p:attrName>
                                        </p:attrNameLst>
                                      </p:cBhvr>
                                      <p:tavLst>
                                        <p:tav tm="0">
                                          <p:val>
                                            <p:fltVal val="0"/>
                                          </p:val>
                                        </p:tav>
                                        <p:tav tm="100000">
                                          <p:val>
                                            <p:strVal val="#ppt_w"/>
                                          </p:val>
                                        </p:tav>
                                      </p:tavLst>
                                    </p:anim>
                                    <p:anim calcmode="lin" valueType="num">
                                      <p:cBhvr>
                                        <p:cTn id="26" dur="250" fill="hold"/>
                                        <p:tgtEl>
                                          <p:spTgt spid="10"/>
                                        </p:tgtEl>
                                        <p:attrNameLst>
                                          <p:attrName>ppt_h</p:attrName>
                                        </p:attrNameLst>
                                      </p:cBhvr>
                                      <p:tavLst>
                                        <p:tav tm="0">
                                          <p:val>
                                            <p:fltVal val="0"/>
                                          </p:val>
                                        </p:tav>
                                        <p:tav tm="100000">
                                          <p:val>
                                            <p:strVal val="#ppt_h"/>
                                          </p:val>
                                        </p:tav>
                                      </p:tavLst>
                                    </p:anim>
                                    <p:anim calcmode="lin" valueType="num">
                                      <p:cBhvr>
                                        <p:cTn id="27" dur="250" fill="hold"/>
                                        <p:tgtEl>
                                          <p:spTgt spid="10"/>
                                        </p:tgtEl>
                                        <p:attrNameLst>
                                          <p:attrName>style.rotation</p:attrName>
                                        </p:attrNameLst>
                                      </p:cBhvr>
                                      <p:tavLst>
                                        <p:tav tm="0">
                                          <p:val>
                                            <p:fltVal val="360"/>
                                          </p:val>
                                        </p:tav>
                                        <p:tav tm="100000">
                                          <p:val>
                                            <p:fltVal val="0"/>
                                          </p:val>
                                        </p:tav>
                                      </p:tavLst>
                                    </p:anim>
                                    <p:animEffect transition="in" filter="fade">
                                      <p:cBhvr>
                                        <p:cTn id="28"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Shape 126"/>
          <p:cNvSpPr/>
          <p:nvPr/>
        </p:nvSpPr>
        <p:spPr>
          <a:xfrm>
            <a:off x="-972458" y="3884386"/>
            <a:ext cx="7518401" cy="16691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83" y="0"/>
                </a:lnTo>
                <a:lnTo>
                  <a:pt x="21600" y="0"/>
                </a:lnTo>
                <a:lnTo>
                  <a:pt x="19817" y="21600"/>
                </a:lnTo>
                <a:close/>
              </a:path>
            </a:pathLst>
          </a:custGeom>
          <a:solidFill>
            <a:schemeClr val="accent2">
              <a:lumMod val="50000"/>
            </a:schemeClr>
          </a:solidFill>
          <a:ln w="12700">
            <a:miter lim="400000"/>
          </a:ln>
          <a:effectLst>
            <a:outerShdw blurRad="25400" dist="38100" dir="2700000" rotWithShape="0">
              <a:srgbClr val="262626">
                <a:alpha val="40000"/>
              </a:srgbClr>
            </a:outerShdw>
          </a:effectLst>
        </p:spPr>
        <p:txBody>
          <a:bodyPr lIns="45719" rIns="45719" anchor="ctr"/>
          <a:lstStyle/>
          <a:p>
            <a:pPr algn="ctr">
              <a:defRPr>
                <a:solidFill>
                  <a:srgbClr val="FFFFFF"/>
                </a:solidFill>
              </a:defRPr>
            </a:pPr>
            <a:endParaRPr>
              <a:cs typeface="+mn-ea"/>
              <a:sym typeface="+mn-lt"/>
            </a:endParaRPr>
          </a:p>
        </p:txBody>
      </p:sp>
      <p:sp>
        <p:nvSpPr>
          <p:cNvPr id="3" name="Shape 127"/>
          <p:cNvSpPr/>
          <p:nvPr/>
        </p:nvSpPr>
        <p:spPr>
          <a:xfrm>
            <a:off x="352430" y="4405289"/>
            <a:ext cx="2554543" cy="83099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800" b="1">
                <a:solidFill>
                  <a:srgbClr val="FFFFFF"/>
                </a:solidFill>
              </a:defRPr>
            </a:lvl1pPr>
          </a:lstStyle>
          <a:p>
            <a:pPr>
              <a:defRPr sz="1800" b="0">
                <a:solidFill>
                  <a:srgbClr val="000000"/>
                </a:solidFill>
              </a:defRPr>
            </a:pPr>
            <a:r>
              <a:rPr lang="zh-CN" altLang="en-US" sz="4800" b="1" dirty="0">
                <a:solidFill>
                  <a:srgbClr val="FFFFFF"/>
                </a:solidFill>
                <a:cs typeface="+mn-ea"/>
                <a:sym typeface="+mn-lt"/>
              </a:rPr>
              <a:t>第一部分</a:t>
            </a:r>
            <a:endParaRPr sz="4800" b="1" dirty="0">
              <a:solidFill>
                <a:srgbClr val="FFFFFF"/>
              </a:solidFill>
              <a:cs typeface="+mn-ea"/>
              <a:sym typeface="+mn-lt"/>
            </a:endParaRPr>
          </a:p>
        </p:txBody>
      </p:sp>
      <p:sp>
        <p:nvSpPr>
          <p:cNvPr id="4" name="Shape 128"/>
          <p:cNvSpPr/>
          <p:nvPr/>
        </p:nvSpPr>
        <p:spPr>
          <a:xfrm>
            <a:off x="352430" y="4088047"/>
            <a:ext cx="1918536"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400" b="1">
                <a:solidFill>
                  <a:srgbClr val="FFFFFF"/>
                </a:solidFill>
              </a:defRPr>
            </a:lvl1pPr>
          </a:lstStyle>
          <a:p>
            <a:pPr>
              <a:defRPr sz="1800" b="0">
                <a:solidFill>
                  <a:srgbClr val="000000"/>
                </a:solidFill>
              </a:defRPr>
            </a:pPr>
            <a:r>
              <a:rPr lang="en-US" sz="2400" b="1" dirty="0">
                <a:solidFill>
                  <a:srgbClr val="FFFFFF"/>
                </a:solidFill>
                <a:cs typeface="+mn-ea"/>
                <a:sym typeface="+mn-lt"/>
              </a:rPr>
              <a:t>PART ONE</a:t>
            </a:r>
            <a:endParaRPr sz="2400" b="1" dirty="0">
              <a:solidFill>
                <a:srgbClr val="FFFFFF"/>
              </a:solidFill>
              <a:cs typeface="+mn-ea"/>
              <a:sym typeface="+mn-lt"/>
            </a:endParaRPr>
          </a:p>
        </p:txBody>
      </p:sp>
    </p:spTree>
    <p:extLst>
      <p:ext uri="{BB962C8B-B14F-4D97-AF65-F5344CB8AC3E}">
        <p14:creationId xmlns:p14="http://schemas.microsoft.com/office/powerpoint/2010/main" val="2521755721"/>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p:cTn id="11" dur="250" fill="hold"/>
                                        <p:tgtEl>
                                          <p:spTgt spid="4"/>
                                        </p:tgtEl>
                                        <p:attrNameLst>
                                          <p:attrName>ppt_w</p:attrName>
                                        </p:attrNameLst>
                                      </p:cBhvr>
                                      <p:tavLst>
                                        <p:tav tm="0">
                                          <p:val>
                                            <p:fltVal val="0"/>
                                          </p:val>
                                        </p:tav>
                                        <p:tav tm="100000">
                                          <p:val>
                                            <p:strVal val="#ppt_w"/>
                                          </p:val>
                                        </p:tav>
                                      </p:tavLst>
                                    </p:anim>
                                    <p:anim calcmode="lin" valueType="num">
                                      <p:cBhvr>
                                        <p:cTn id="12" dur="250" fill="hold"/>
                                        <p:tgtEl>
                                          <p:spTgt spid="4"/>
                                        </p:tgtEl>
                                        <p:attrNameLst>
                                          <p:attrName>ppt_h</p:attrName>
                                        </p:attrNameLst>
                                      </p:cBhvr>
                                      <p:tavLst>
                                        <p:tav tm="0">
                                          <p:val>
                                            <p:fltVal val="0"/>
                                          </p:val>
                                        </p:tav>
                                        <p:tav tm="100000">
                                          <p:val>
                                            <p:strVal val="#ppt_h"/>
                                          </p:val>
                                        </p:tav>
                                      </p:tavLst>
                                    </p:anim>
                                    <p:anim calcmode="lin" valueType="num">
                                      <p:cBhvr>
                                        <p:cTn id="13" dur="250" fill="hold"/>
                                        <p:tgtEl>
                                          <p:spTgt spid="4"/>
                                        </p:tgtEl>
                                        <p:attrNameLst>
                                          <p:attrName>style.rotation</p:attrName>
                                        </p:attrNameLst>
                                      </p:cBhvr>
                                      <p:tavLst>
                                        <p:tav tm="0">
                                          <p:val>
                                            <p:fltVal val="360"/>
                                          </p:val>
                                        </p:tav>
                                        <p:tav tm="100000">
                                          <p:val>
                                            <p:fltVal val="0"/>
                                          </p:val>
                                        </p:tav>
                                      </p:tavLst>
                                    </p:anim>
                                    <p:animEffect transition="in" filter="fade">
                                      <p:cBhvr>
                                        <p:cTn id="14" dur="250"/>
                                        <p:tgtEl>
                                          <p:spTgt spid="4"/>
                                        </p:tgtEl>
                                      </p:cBhvr>
                                    </p:animEffect>
                                  </p:childTnLst>
                                </p:cTn>
                              </p:par>
                            </p:childTnLst>
                          </p:cTn>
                        </p:par>
                        <p:par>
                          <p:cTn id="15" fill="hold">
                            <p:stCondLst>
                              <p:cond delay="900"/>
                            </p:stCondLst>
                            <p:childTnLst>
                              <p:par>
                                <p:cTn id="16" presetID="49" presetClass="entr" presetSubtype="0" decel="100000" fill="hold" grpId="0" nodeType="afterEffect">
                                  <p:stCondLst>
                                    <p:cond delay="0"/>
                                  </p:stCondLst>
                                  <p:iterate type="lt">
                                    <p:tmPct val="10000"/>
                                  </p:iterate>
                                  <p:childTnLst>
                                    <p:set>
                                      <p:cBhvr>
                                        <p:cTn id="17" dur="1" fill="hold">
                                          <p:stCondLst>
                                            <p:cond delay="0"/>
                                          </p:stCondLst>
                                        </p:cTn>
                                        <p:tgtEl>
                                          <p:spTgt spid="3"/>
                                        </p:tgtEl>
                                        <p:attrNameLst>
                                          <p:attrName>style.visibility</p:attrName>
                                        </p:attrNameLst>
                                      </p:cBhvr>
                                      <p:to>
                                        <p:strVal val="visible"/>
                                      </p:to>
                                    </p:set>
                                    <p:anim calcmode="lin" valueType="num">
                                      <p:cBhvr>
                                        <p:cTn id="18" dur="250" fill="hold"/>
                                        <p:tgtEl>
                                          <p:spTgt spid="3"/>
                                        </p:tgtEl>
                                        <p:attrNameLst>
                                          <p:attrName>ppt_w</p:attrName>
                                        </p:attrNameLst>
                                      </p:cBhvr>
                                      <p:tavLst>
                                        <p:tav tm="0">
                                          <p:val>
                                            <p:fltVal val="0"/>
                                          </p:val>
                                        </p:tav>
                                        <p:tav tm="100000">
                                          <p:val>
                                            <p:strVal val="#ppt_w"/>
                                          </p:val>
                                        </p:tav>
                                      </p:tavLst>
                                    </p:anim>
                                    <p:anim calcmode="lin" valueType="num">
                                      <p:cBhvr>
                                        <p:cTn id="19" dur="250" fill="hold"/>
                                        <p:tgtEl>
                                          <p:spTgt spid="3"/>
                                        </p:tgtEl>
                                        <p:attrNameLst>
                                          <p:attrName>ppt_h</p:attrName>
                                        </p:attrNameLst>
                                      </p:cBhvr>
                                      <p:tavLst>
                                        <p:tav tm="0">
                                          <p:val>
                                            <p:fltVal val="0"/>
                                          </p:val>
                                        </p:tav>
                                        <p:tav tm="100000">
                                          <p:val>
                                            <p:strVal val="#ppt_h"/>
                                          </p:val>
                                        </p:tav>
                                      </p:tavLst>
                                    </p:anim>
                                    <p:anim calcmode="lin" valueType="num">
                                      <p:cBhvr>
                                        <p:cTn id="20" dur="250" fill="hold"/>
                                        <p:tgtEl>
                                          <p:spTgt spid="3"/>
                                        </p:tgtEl>
                                        <p:attrNameLst>
                                          <p:attrName>style.rotation</p:attrName>
                                        </p:attrNameLst>
                                      </p:cBhvr>
                                      <p:tavLst>
                                        <p:tav tm="0">
                                          <p:val>
                                            <p:fltVal val="360"/>
                                          </p:val>
                                        </p:tav>
                                        <p:tav tm="100000">
                                          <p:val>
                                            <p:fltVal val="0"/>
                                          </p:val>
                                        </p:tav>
                                      </p:tavLst>
                                    </p:anim>
                                    <p:animEffect transition="in" filter="fade">
                                      <p:cBhvr>
                                        <p:cTn id="2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3" name="Straight Connector 212"/>
          <p:cNvCxnSpPr>
            <a:endCxn id="209" idx="6"/>
          </p:cNvCxnSpPr>
          <p:nvPr/>
        </p:nvCxnSpPr>
        <p:spPr>
          <a:xfrm flipH="1">
            <a:off x="4364716" y="3712248"/>
            <a:ext cx="548115"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258" name="Slide Number Placeholder 257"/>
          <p:cNvSpPr>
            <a:spLocks noGrp="1"/>
          </p:cNvSpPr>
          <p:nvPr>
            <p:ph type="sldNum" sz="quarter" idx="4294967295"/>
          </p:nvPr>
        </p:nvSpPr>
        <p:spPr>
          <a:xfrm>
            <a:off x="11643206" y="6340867"/>
            <a:ext cx="610241" cy="366183"/>
          </a:xfrm>
          <a:prstGeom prst="rect">
            <a:avLst/>
          </a:prstGeom>
        </p:spPr>
        <p:txBody>
          <a:bodyPr/>
          <a:lstStyle/>
          <a:p>
            <a:fld id="{C136B7D2-B98C-44FD-8D04-7EC62A564975}" type="slidenum">
              <a:rPr lang="en-US" smtClean="0">
                <a:cs typeface="+mn-ea"/>
                <a:sym typeface="+mn-lt"/>
              </a:rPr>
              <a:pPr/>
              <a:t>4</a:t>
            </a:fld>
            <a:endParaRPr lang="en-US" dirty="0">
              <a:cs typeface="+mn-ea"/>
              <a:sym typeface="+mn-lt"/>
            </a:endParaRPr>
          </a:p>
        </p:txBody>
      </p:sp>
      <p:sp>
        <p:nvSpPr>
          <p:cNvPr id="36" name="Title 35"/>
          <p:cNvSpPr>
            <a:spLocks noGrp="1"/>
          </p:cNvSpPr>
          <p:nvPr>
            <p:ph type="title"/>
          </p:nvPr>
        </p:nvSpPr>
        <p:spPr/>
        <p:txBody>
          <a:bodyPr/>
          <a:lstStyle/>
          <a:p>
            <a:r>
              <a:rPr lang="zh-CN" altLang="en-US" dirty="0">
                <a:latin typeface="+mn-lt"/>
                <a:ea typeface="+mn-ea"/>
                <a:cs typeface="+mn-ea"/>
                <a:sym typeface="+mn-lt"/>
              </a:rPr>
              <a:t>点击添加标题</a:t>
            </a:r>
            <a:endParaRPr lang="en-US" dirty="0">
              <a:latin typeface="+mn-lt"/>
              <a:ea typeface="+mn-ea"/>
              <a:cs typeface="+mn-ea"/>
              <a:sym typeface="+mn-lt"/>
            </a:endParaRPr>
          </a:p>
        </p:txBody>
      </p:sp>
      <p:sp>
        <p:nvSpPr>
          <p:cNvPr id="37" name="Text Placeholder 36"/>
          <p:cNvSpPr>
            <a:spLocks noGrp="1"/>
          </p:cNvSpPr>
          <p:nvPr>
            <p:ph type="body" sz="half" idx="2"/>
          </p:nvPr>
        </p:nvSpPr>
        <p:spPr/>
        <p:txBody>
          <a:bodyPr/>
          <a:lstStyle/>
          <a:p>
            <a:r>
              <a:rPr lang="en-US" dirty="0">
                <a:solidFill>
                  <a:schemeClr val="bg2">
                    <a:lumMod val="50000"/>
                  </a:schemeClr>
                </a:solidFill>
                <a:cs typeface="+mn-ea"/>
                <a:sym typeface="+mn-lt"/>
              </a:rPr>
              <a:t>YOUR TITLE HERE</a:t>
            </a:r>
          </a:p>
        </p:txBody>
      </p:sp>
      <p:sp>
        <p:nvSpPr>
          <p:cNvPr id="208" name="Freeform 130"/>
          <p:cNvSpPr>
            <a:spLocks noEditPoints="1"/>
          </p:cNvSpPr>
          <p:nvPr/>
        </p:nvSpPr>
        <p:spPr bwMode="auto">
          <a:xfrm>
            <a:off x="5046194" y="2675329"/>
            <a:ext cx="2097247" cy="2019043"/>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grpSp>
        <p:nvGrpSpPr>
          <p:cNvPr id="2" name="Group 210"/>
          <p:cNvGrpSpPr/>
          <p:nvPr/>
        </p:nvGrpSpPr>
        <p:grpSpPr>
          <a:xfrm>
            <a:off x="2639580" y="2849680"/>
            <a:ext cx="1725136" cy="1725136"/>
            <a:chOff x="2183615" y="1663567"/>
            <a:chExt cx="1293852" cy="1293852"/>
          </a:xfrm>
        </p:grpSpPr>
        <p:sp>
          <p:nvSpPr>
            <p:cNvPr id="196" name="Oval 195"/>
            <p:cNvSpPr/>
            <p:nvPr/>
          </p:nvSpPr>
          <p:spPr>
            <a:xfrm>
              <a:off x="2283175" y="1763127"/>
              <a:ext cx="1094733" cy="10947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cs typeface="+mn-ea"/>
                <a:sym typeface="+mn-lt"/>
              </a:endParaRPr>
            </a:p>
          </p:txBody>
        </p:sp>
        <p:sp>
          <p:nvSpPr>
            <p:cNvPr id="209" name="Oval 208"/>
            <p:cNvSpPr/>
            <p:nvPr/>
          </p:nvSpPr>
          <p:spPr>
            <a:xfrm>
              <a:off x="2183615" y="1663567"/>
              <a:ext cx="1293852" cy="129385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cs typeface="+mn-ea"/>
                <a:sym typeface="+mn-lt"/>
              </a:endParaRPr>
            </a:p>
          </p:txBody>
        </p:sp>
      </p:grpSp>
      <p:grpSp>
        <p:nvGrpSpPr>
          <p:cNvPr id="3" name="Group 211"/>
          <p:cNvGrpSpPr/>
          <p:nvPr/>
        </p:nvGrpSpPr>
        <p:grpSpPr>
          <a:xfrm>
            <a:off x="796157" y="3064711"/>
            <a:ext cx="1295079" cy="1295076"/>
            <a:chOff x="864537" y="1822859"/>
            <a:chExt cx="971309" cy="971307"/>
          </a:xfrm>
        </p:grpSpPr>
        <p:sp>
          <p:nvSpPr>
            <p:cNvPr id="190" name="Oval 189"/>
            <p:cNvSpPr/>
            <p:nvPr/>
          </p:nvSpPr>
          <p:spPr>
            <a:xfrm>
              <a:off x="932451" y="1890773"/>
              <a:ext cx="835480" cy="8354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cs typeface="+mn-ea"/>
                <a:sym typeface="+mn-lt"/>
              </a:endParaRPr>
            </a:p>
          </p:txBody>
        </p:sp>
        <p:sp>
          <p:nvSpPr>
            <p:cNvPr id="210" name="Oval 209"/>
            <p:cNvSpPr/>
            <p:nvPr/>
          </p:nvSpPr>
          <p:spPr>
            <a:xfrm>
              <a:off x="864537" y="1822859"/>
              <a:ext cx="971309" cy="97130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cs typeface="+mn-ea"/>
                <a:sym typeface="+mn-lt"/>
              </a:endParaRPr>
            </a:p>
          </p:txBody>
        </p:sp>
      </p:grpSp>
      <p:sp>
        <p:nvSpPr>
          <p:cNvPr id="215" name="Arc 214"/>
          <p:cNvSpPr/>
          <p:nvPr/>
        </p:nvSpPr>
        <p:spPr>
          <a:xfrm>
            <a:off x="4912829" y="2536668"/>
            <a:ext cx="2351160" cy="2351160"/>
          </a:xfrm>
          <a:prstGeom prst="arc">
            <a:avLst>
              <a:gd name="adj1" fmla="val 21578092"/>
              <a:gd name="adj2" fmla="val 21479725"/>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cs typeface="+mn-ea"/>
              <a:sym typeface="+mn-lt"/>
            </a:endParaRPr>
          </a:p>
        </p:txBody>
      </p:sp>
      <p:cxnSp>
        <p:nvCxnSpPr>
          <p:cNvPr id="220" name="Straight Connector 219"/>
          <p:cNvCxnSpPr/>
          <p:nvPr/>
        </p:nvCxnSpPr>
        <p:spPr>
          <a:xfrm flipH="1">
            <a:off x="2091235" y="3712248"/>
            <a:ext cx="548115"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H="1">
            <a:off x="7263989" y="3712248"/>
            <a:ext cx="548115"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4" name="Group 221"/>
          <p:cNvGrpSpPr/>
          <p:nvPr/>
        </p:nvGrpSpPr>
        <p:grpSpPr>
          <a:xfrm>
            <a:off x="7812104" y="2849680"/>
            <a:ext cx="1725136" cy="1725136"/>
            <a:chOff x="2183615" y="1663567"/>
            <a:chExt cx="1293852" cy="1293852"/>
          </a:xfrm>
        </p:grpSpPr>
        <p:sp>
          <p:nvSpPr>
            <p:cNvPr id="223" name="Oval 222"/>
            <p:cNvSpPr/>
            <p:nvPr/>
          </p:nvSpPr>
          <p:spPr>
            <a:xfrm>
              <a:off x="2283175" y="1763127"/>
              <a:ext cx="1094733" cy="10947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cs typeface="+mn-ea"/>
                <a:sym typeface="+mn-lt"/>
              </a:endParaRPr>
            </a:p>
          </p:txBody>
        </p:sp>
        <p:sp>
          <p:nvSpPr>
            <p:cNvPr id="224" name="Oval 223"/>
            <p:cNvSpPr/>
            <p:nvPr/>
          </p:nvSpPr>
          <p:spPr>
            <a:xfrm>
              <a:off x="2183615" y="1663567"/>
              <a:ext cx="1293852" cy="129385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cs typeface="+mn-ea"/>
                <a:sym typeface="+mn-lt"/>
              </a:endParaRPr>
            </a:p>
          </p:txBody>
        </p:sp>
      </p:grpSp>
      <p:cxnSp>
        <p:nvCxnSpPr>
          <p:cNvPr id="225" name="Straight Connector 224"/>
          <p:cNvCxnSpPr/>
          <p:nvPr/>
        </p:nvCxnSpPr>
        <p:spPr>
          <a:xfrm flipH="1">
            <a:off x="9537240" y="3712248"/>
            <a:ext cx="548115"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5" name="Group 225"/>
          <p:cNvGrpSpPr/>
          <p:nvPr/>
        </p:nvGrpSpPr>
        <p:grpSpPr>
          <a:xfrm>
            <a:off x="10085355" y="3064711"/>
            <a:ext cx="1295079" cy="1295076"/>
            <a:chOff x="864537" y="1822859"/>
            <a:chExt cx="971309" cy="971307"/>
          </a:xfrm>
        </p:grpSpPr>
        <p:sp>
          <p:nvSpPr>
            <p:cNvPr id="227" name="Oval 226"/>
            <p:cNvSpPr/>
            <p:nvPr/>
          </p:nvSpPr>
          <p:spPr>
            <a:xfrm>
              <a:off x="932451" y="1890773"/>
              <a:ext cx="835480" cy="83547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cs typeface="+mn-ea"/>
                <a:sym typeface="+mn-lt"/>
              </a:endParaRPr>
            </a:p>
          </p:txBody>
        </p:sp>
        <p:sp>
          <p:nvSpPr>
            <p:cNvPr id="228" name="Oval 227"/>
            <p:cNvSpPr/>
            <p:nvPr/>
          </p:nvSpPr>
          <p:spPr>
            <a:xfrm>
              <a:off x="864537" y="1822859"/>
              <a:ext cx="971309" cy="97130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cs typeface="+mn-ea"/>
                <a:sym typeface="+mn-lt"/>
              </a:endParaRPr>
            </a:p>
          </p:txBody>
        </p:sp>
      </p:grpSp>
      <p:sp>
        <p:nvSpPr>
          <p:cNvPr id="2053" name="Freeform 5"/>
          <p:cNvSpPr>
            <a:spLocks noEditPoints="1"/>
          </p:cNvSpPr>
          <p:nvPr/>
        </p:nvSpPr>
        <p:spPr bwMode="auto">
          <a:xfrm>
            <a:off x="1158208" y="3305927"/>
            <a:ext cx="560269" cy="662136"/>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57" name="Freeform 9"/>
          <p:cNvSpPr>
            <a:spLocks noEditPoints="1"/>
          </p:cNvSpPr>
          <p:nvPr/>
        </p:nvSpPr>
        <p:spPr bwMode="auto">
          <a:xfrm>
            <a:off x="3164417" y="3339512"/>
            <a:ext cx="681567" cy="687917"/>
          </a:xfrm>
          <a:custGeom>
            <a:avLst/>
            <a:gdLst/>
            <a:ahLst/>
            <a:cxnLst>
              <a:cxn ang="0">
                <a:pos x="46" y="125"/>
              </a:cxn>
              <a:cxn ang="0">
                <a:pos x="46" y="98"/>
              </a:cxn>
              <a:cxn ang="0">
                <a:pos x="49" y="90"/>
              </a:cxn>
              <a:cxn ang="0">
                <a:pos x="132" y="118"/>
              </a:cxn>
              <a:cxn ang="0">
                <a:pos x="216" y="90"/>
              </a:cxn>
              <a:cxn ang="0">
                <a:pos x="218" y="98"/>
              </a:cxn>
              <a:cxn ang="0">
                <a:pos x="218" y="125"/>
              </a:cxn>
              <a:cxn ang="0">
                <a:pos x="132" y="161"/>
              </a:cxn>
              <a:cxn ang="0">
                <a:pos x="46" y="125"/>
              </a:cxn>
              <a:cxn ang="0">
                <a:pos x="132" y="216"/>
              </a:cxn>
              <a:cxn ang="0">
                <a:pos x="218" y="179"/>
              </a:cxn>
              <a:cxn ang="0">
                <a:pos x="218" y="153"/>
              </a:cxn>
              <a:cxn ang="0">
                <a:pos x="216" y="144"/>
              </a:cxn>
              <a:cxn ang="0">
                <a:pos x="132" y="172"/>
              </a:cxn>
              <a:cxn ang="0">
                <a:pos x="49" y="144"/>
              </a:cxn>
              <a:cxn ang="0">
                <a:pos x="46" y="153"/>
              </a:cxn>
              <a:cxn ang="0">
                <a:pos x="46" y="179"/>
              </a:cxn>
              <a:cxn ang="0">
                <a:pos x="132" y="216"/>
              </a:cxn>
              <a:cxn ang="0">
                <a:pos x="132" y="109"/>
              </a:cxn>
              <a:cxn ang="0">
                <a:pos x="218" y="72"/>
              </a:cxn>
              <a:cxn ang="0">
                <a:pos x="218" y="46"/>
              </a:cxn>
              <a:cxn ang="0">
                <a:pos x="216" y="37"/>
              </a:cxn>
              <a:cxn ang="0">
                <a:pos x="132" y="64"/>
              </a:cxn>
              <a:cxn ang="0">
                <a:pos x="48" y="37"/>
              </a:cxn>
              <a:cxn ang="0">
                <a:pos x="46" y="46"/>
              </a:cxn>
              <a:cxn ang="0">
                <a:pos x="46" y="72"/>
              </a:cxn>
              <a:cxn ang="0">
                <a:pos x="132" y="109"/>
              </a:cxn>
              <a:cxn ang="0">
                <a:pos x="132" y="56"/>
              </a:cxn>
              <a:cxn ang="0">
                <a:pos x="216" y="28"/>
              </a:cxn>
              <a:cxn ang="0">
                <a:pos x="132" y="0"/>
              </a:cxn>
              <a:cxn ang="0">
                <a:pos x="48" y="28"/>
              </a:cxn>
              <a:cxn ang="0">
                <a:pos x="132" y="56"/>
              </a:cxn>
              <a:cxn ang="0">
                <a:pos x="138" y="257"/>
              </a:cxn>
              <a:cxn ang="0">
                <a:pos x="138" y="222"/>
              </a:cxn>
              <a:cxn ang="0">
                <a:pos x="126" y="222"/>
              </a:cxn>
              <a:cxn ang="0">
                <a:pos x="126" y="257"/>
              </a:cxn>
              <a:cxn ang="0">
                <a:pos x="0" y="257"/>
              </a:cxn>
              <a:cxn ang="0">
                <a:pos x="0" y="267"/>
              </a:cxn>
              <a:cxn ang="0">
                <a:pos x="264" y="267"/>
              </a:cxn>
              <a:cxn ang="0">
                <a:pos x="264" y="257"/>
              </a:cxn>
              <a:cxn ang="0">
                <a:pos x="138" y="257"/>
              </a:cxn>
              <a:cxn ang="0">
                <a:pos x="138" y="257"/>
              </a:cxn>
              <a:cxn ang="0">
                <a:pos x="138" y="257"/>
              </a:cxn>
            </a:cxnLst>
            <a:rect l="0" t="0" r="r" b="b"/>
            <a:pathLst>
              <a:path w="264" h="267">
                <a:moveTo>
                  <a:pt x="46" y="125"/>
                </a:moveTo>
                <a:cubicBezTo>
                  <a:pt x="46" y="98"/>
                  <a:pt x="46" y="98"/>
                  <a:pt x="46" y="98"/>
                </a:cubicBezTo>
                <a:cubicBezTo>
                  <a:pt x="46" y="95"/>
                  <a:pt x="47" y="92"/>
                  <a:pt x="49" y="90"/>
                </a:cubicBezTo>
                <a:cubicBezTo>
                  <a:pt x="58" y="106"/>
                  <a:pt x="92" y="118"/>
                  <a:pt x="132" y="118"/>
                </a:cubicBezTo>
                <a:cubicBezTo>
                  <a:pt x="173" y="118"/>
                  <a:pt x="207" y="106"/>
                  <a:pt x="216" y="90"/>
                </a:cubicBezTo>
                <a:cubicBezTo>
                  <a:pt x="217" y="92"/>
                  <a:pt x="218" y="95"/>
                  <a:pt x="218" y="98"/>
                </a:cubicBezTo>
                <a:cubicBezTo>
                  <a:pt x="218" y="125"/>
                  <a:pt x="218" y="125"/>
                  <a:pt x="218" y="125"/>
                </a:cubicBezTo>
                <a:cubicBezTo>
                  <a:pt x="218" y="145"/>
                  <a:pt x="180" y="161"/>
                  <a:pt x="132" y="161"/>
                </a:cubicBezTo>
                <a:cubicBezTo>
                  <a:pt x="85" y="161"/>
                  <a:pt x="46" y="145"/>
                  <a:pt x="46" y="125"/>
                </a:cubicBezTo>
                <a:close/>
                <a:moveTo>
                  <a:pt x="132" y="216"/>
                </a:moveTo>
                <a:cubicBezTo>
                  <a:pt x="180" y="216"/>
                  <a:pt x="218" y="199"/>
                  <a:pt x="218" y="179"/>
                </a:cubicBezTo>
                <a:cubicBezTo>
                  <a:pt x="218" y="153"/>
                  <a:pt x="218" y="153"/>
                  <a:pt x="218" y="153"/>
                </a:cubicBezTo>
                <a:cubicBezTo>
                  <a:pt x="218" y="150"/>
                  <a:pt x="217" y="147"/>
                  <a:pt x="216" y="144"/>
                </a:cubicBezTo>
                <a:cubicBezTo>
                  <a:pt x="207" y="160"/>
                  <a:pt x="173" y="172"/>
                  <a:pt x="132" y="172"/>
                </a:cubicBezTo>
                <a:cubicBezTo>
                  <a:pt x="92" y="172"/>
                  <a:pt x="58" y="160"/>
                  <a:pt x="49" y="144"/>
                </a:cubicBezTo>
                <a:cubicBezTo>
                  <a:pt x="47" y="147"/>
                  <a:pt x="46" y="150"/>
                  <a:pt x="46" y="153"/>
                </a:cubicBezTo>
                <a:cubicBezTo>
                  <a:pt x="46" y="179"/>
                  <a:pt x="46" y="179"/>
                  <a:pt x="46" y="179"/>
                </a:cubicBezTo>
                <a:cubicBezTo>
                  <a:pt x="46" y="199"/>
                  <a:pt x="85" y="216"/>
                  <a:pt x="132" y="216"/>
                </a:cubicBezTo>
                <a:close/>
                <a:moveTo>
                  <a:pt x="132" y="109"/>
                </a:moveTo>
                <a:cubicBezTo>
                  <a:pt x="180" y="109"/>
                  <a:pt x="218" y="92"/>
                  <a:pt x="218" y="72"/>
                </a:cubicBezTo>
                <a:cubicBezTo>
                  <a:pt x="218" y="46"/>
                  <a:pt x="218" y="46"/>
                  <a:pt x="218" y="46"/>
                </a:cubicBezTo>
                <a:cubicBezTo>
                  <a:pt x="218" y="43"/>
                  <a:pt x="218" y="40"/>
                  <a:pt x="216" y="37"/>
                </a:cubicBezTo>
                <a:cubicBezTo>
                  <a:pt x="214" y="52"/>
                  <a:pt x="178" y="64"/>
                  <a:pt x="132" y="64"/>
                </a:cubicBezTo>
                <a:cubicBezTo>
                  <a:pt x="87" y="64"/>
                  <a:pt x="50" y="52"/>
                  <a:pt x="48" y="37"/>
                </a:cubicBezTo>
                <a:cubicBezTo>
                  <a:pt x="47" y="40"/>
                  <a:pt x="46" y="43"/>
                  <a:pt x="46" y="46"/>
                </a:cubicBezTo>
                <a:cubicBezTo>
                  <a:pt x="46" y="72"/>
                  <a:pt x="46" y="72"/>
                  <a:pt x="46" y="72"/>
                </a:cubicBezTo>
                <a:cubicBezTo>
                  <a:pt x="46" y="92"/>
                  <a:pt x="85" y="109"/>
                  <a:pt x="132" y="109"/>
                </a:cubicBezTo>
                <a:close/>
                <a:moveTo>
                  <a:pt x="132" y="56"/>
                </a:moveTo>
                <a:cubicBezTo>
                  <a:pt x="179" y="56"/>
                  <a:pt x="216" y="43"/>
                  <a:pt x="216" y="28"/>
                </a:cubicBezTo>
                <a:cubicBezTo>
                  <a:pt x="216" y="12"/>
                  <a:pt x="179" y="0"/>
                  <a:pt x="132" y="0"/>
                </a:cubicBezTo>
                <a:cubicBezTo>
                  <a:pt x="86" y="0"/>
                  <a:pt x="48" y="12"/>
                  <a:pt x="48" y="28"/>
                </a:cubicBezTo>
                <a:cubicBezTo>
                  <a:pt x="48" y="43"/>
                  <a:pt x="86" y="56"/>
                  <a:pt x="132" y="56"/>
                </a:cubicBezTo>
                <a:close/>
                <a:moveTo>
                  <a:pt x="138" y="257"/>
                </a:moveTo>
                <a:cubicBezTo>
                  <a:pt x="138" y="222"/>
                  <a:pt x="138" y="222"/>
                  <a:pt x="138" y="222"/>
                </a:cubicBezTo>
                <a:cubicBezTo>
                  <a:pt x="126" y="222"/>
                  <a:pt x="126" y="222"/>
                  <a:pt x="126" y="222"/>
                </a:cubicBezTo>
                <a:cubicBezTo>
                  <a:pt x="126" y="257"/>
                  <a:pt x="126" y="257"/>
                  <a:pt x="126" y="257"/>
                </a:cubicBezTo>
                <a:cubicBezTo>
                  <a:pt x="0" y="257"/>
                  <a:pt x="0" y="257"/>
                  <a:pt x="0" y="257"/>
                </a:cubicBezTo>
                <a:cubicBezTo>
                  <a:pt x="0" y="267"/>
                  <a:pt x="0" y="267"/>
                  <a:pt x="0" y="267"/>
                </a:cubicBezTo>
                <a:cubicBezTo>
                  <a:pt x="264" y="267"/>
                  <a:pt x="264" y="267"/>
                  <a:pt x="264" y="267"/>
                </a:cubicBezTo>
                <a:cubicBezTo>
                  <a:pt x="264" y="257"/>
                  <a:pt x="264" y="257"/>
                  <a:pt x="264" y="257"/>
                </a:cubicBezTo>
                <a:lnTo>
                  <a:pt x="138" y="257"/>
                </a:lnTo>
                <a:close/>
                <a:moveTo>
                  <a:pt x="138" y="257"/>
                </a:moveTo>
                <a:cubicBezTo>
                  <a:pt x="138" y="257"/>
                  <a:pt x="138" y="257"/>
                  <a:pt x="138" y="257"/>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6" name="Group 57"/>
          <p:cNvGrpSpPr/>
          <p:nvPr/>
        </p:nvGrpSpPr>
        <p:grpSpPr>
          <a:xfrm>
            <a:off x="8348871" y="3376757"/>
            <a:ext cx="697768" cy="670983"/>
            <a:chOff x="5354638" y="3341688"/>
            <a:chExt cx="827087" cy="795337"/>
          </a:xfrm>
          <a:solidFill>
            <a:schemeClr val="bg1"/>
          </a:solidFill>
        </p:grpSpPr>
        <p:sp>
          <p:nvSpPr>
            <p:cNvPr id="2061" name="Freeform 13"/>
            <p:cNvSpPr>
              <a:spLocks noEditPoints="1"/>
            </p:cNvSpPr>
            <p:nvPr/>
          </p:nvSpPr>
          <p:spPr bwMode="auto">
            <a:xfrm>
              <a:off x="5354638" y="3968750"/>
              <a:ext cx="827087" cy="168275"/>
            </a:xfrm>
            <a:custGeom>
              <a:avLst/>
              <a:gdLst/>
              <a:ahLst/>
              <a:cxnLst>
                <a:cxn ang="0">
                  <a:pos x="208" y="12"/>
                </a:cxn>
                <a:cxn ang="0">
                  <a:pos x="137" y="12"/>
                </a:cxn>
                <a:cxn ang="0">
                  <a:pos x="137" y="7"/>
                </a:cxn>
                <a:cxn ang="0">
                  <a:pos x="129" y="0"/>
                </a:cxn>
                <a:cxn ang="0">
                  <a:pos x="89" y="0"/>
                </a:cxn>
                <a:cxn ang="0">
                  <a:pos x="81" y="7"/>
                </a:cxn>
                <a:cxn ang="0">
                  <a:pos x="81" y="12"/>
                </a:cxn>
                <a:cxn ang="0">
                  <a:pos x="10" y="12"/>
                </a:cxn>
                <a:cxn ang="0">
                  <a:pos x="0" y="22"/>
                </a:cxn>
                <a:cxn ang="0">
                  <a:pos x="10" y="32"/>
                </a:cxn>
                <a:cxn ang="0">
                  <a:pos x="81" y="32"/>
                </a:cxn>
                <a:cxn ang="0">
                  <a:pos x="81" y="36"/>
                </a:cxn>
                <a:cxn ang="0">
                  <a:pos x="89" y="44"/>
                </a:cxn>
                <a:cxn ang="0">
                  <a:pos x="129" y="44"/>
                </a:cxn>
                <a:cxn ang="0">
                  <a:pos x="137" y="36"/>
                </a:cxn>
                <a:cxn ang="0">
                  <a:pos x="137" y="32"/>
                </a:cxn>
                <a:cxn ang="0">
                  <a:pos x="208" y="32"/>
                </a:cxn>
                <a:cxn ang="0">
                  <a:pos x="218" y="22"/>
                </a:cxn>
                <a:cxn ang="0">
                  <a:pos x="208" y="12"/>
                </a:cxn>
                <a:cxn ang="0">
                  <a:pos x="122" y="15"/>
                </a:cxn>
                <a:cxn ang="0">
                  <a:pos x="122" y="29"/>
                </a:cxn>
                <a:cxn ang="0">
                  <a:pos x="96" y="29"/>
                </a:cxn>
                <a:cxn ang="0">
                  <a:pos x="96" y="15"/>
                </a:cxn>
                <a:cxn ang="0">
                  <a:pos x="122" y="15"/>
                </a:cxn>
                <a:cxn ang="0">
                  <a:pos x="122" y="15"/>
                </a:cxn>
                <a:cxn ang="0">
                  <a:pos x="122" y="15"/>
                </a:cxn>
              </a:cxnLst>
              <a:rect l="0" t="0" r="r" b="b"/>
              <a:pathLst>
                <a:path w="218" h="44">
                  <a:moveTo>
                    <a:pt x="208" y="12"/>
                  </a:moveTo>
                  <a:cubicBezTo>
                    <a:pt x="137" y="12"/>
                    <a:pt x="137" y="12"/>
                    <a:pt x="137" y="12"/>
                  </a:cubicBezTo>
                  <a:cubicBezTo>
                    <a:pt x="137" y="7"/>
                    <a:pt x="137" y="7"/>
                    <a:pt x="137" y="7"/>
                  </a:cubicBezTo>
                  <a:cubicBezTo>
                    <a:pt x="137" y="3"/>
                    <a:pt x="134" y="0"/>
                    <a:pt x="129" y="0"/>
                  </a:cubicBezTo>
                  <a:cubicBezTo>
                    <a:pt x="89" y="0"/>
                    <a:pt x="89" y="0"/>
                    <a:pt x="89" y="0"/>
                  </a:cubicBezTo>
                  <a:cubicBezTo>
                    <a:pt x="85" y="0"/>
                    <a:pt x="81" y="3"/>
                    <a:pt x="81" y="7"/>
                  </a:cubicBezTo>
                  <a:cubicBezTo>
                    <a:pt x="81" y="12"/>
                    <a:pt x="81" y="12"/>
                    <a:pt x="81" y="12"/>
                  </a:cubicBezTo>
                  <a:cubicBezTo>
                    <a:pt x="10" y="12"/>
                    <a:pt x="10" y="12"/>
                    <a:pt x="10" y="12"/>
                  </a:cubicBezTo>
                  <a:cubicBezTo>
                    <a:pt x="4" y="12"/>
                    <a:pt x="0" y="16"/>
                    <a:pt x="0" y="22"/>
                  </a:cubicBezTo>
                  <a:cubicBezTo>
                    <a:pt x="0" y="27"/>
                    <a:pt x="4" y="32"/>
                    <a:pt x="10" y="32"/>
                  </a:cubicBezTo>
                  <a:cubicBezTo>
                    <a:pt x="81" y="32"/>
                    <a:pt x="81" y="32"/>
                    <a:pt x="81" y="32"/>
                  </a:cubicBezTo>
                  <a:cubicBezTo>
                    <a:pt x="81" y="36"/>
                    <a:pt x="81" y="36"/>
                    <a:pt x="81" y="36"/>
                  </a:cubicBezTo>
                  <a:cubicBezTo>
                    <a:pt x="81" y="40"/>
                    <a:pt x="85" y="44"/>
                    <a:pt x="89" y="44"/>
                  </a:cubicBezTo>
                  <a:cubicBezTo>
                    <a:pt x="129" y="44"/>
                    <a:pt x="129" y="44"/>
                    <a:pt x="129" y="44"/>
                  </a:cubicBezTo>
                  <a:cubicBezTo>
                    <a:pt x="134" y="44"/>
                    <a:pt x="137" y="40"/>
                    <a:pt x="137" y="36"/>
                  </a:cubicBezTo>
                  <a:cubicBezTo>
                    <a:pt x="137" y="32"/>
                    <a:pt x="137" y="32"/>
                    <a:pt x="137" y="32"/>
                  </a:cubicBezTo>
                  <a:cubicBezTo>
                    <a:pt x="208" y="32"/>
                    <a:pt x="208" y="32"/>
                    <a:pt x="208" y="32"/>
                  </a:cubicBezTo>
                  <a:cubicBezTo>
                    <a:pt x="214" y="32"/>
                    <a:pt x="218" y="27"/>
                    <a:pt x="218" y="22"/>
                  </a:cubicBezTo>
                  <a:cubicBezTo>
                    <a:pt x="218" y="16"/>
                    <a:pt x="214" y="12"/>
                    <a:pt x="208" y="12"/>
                  </a:cubicBezTo>
                  <a:close/>
                  <a:moveTo>
                    <a:pt x="122" y="15"/>
                  </a:moveTo>
                  <a:cubicBezTo>
                    <a:pt x="122" y="29"/>
                    <a:pt x="122" y="29"/>
                    <a:pt x="122" y="29"/>
                  </a:cubicBezTo>
                  <a:cubicBezTo>
                    <a:pt x="96" y="29"/>
                    <a:pt x="96" y="29"/>
                    <a:pt x="96" y="29"/>
                  </a:cubicBezTo>
                  <a:cubicBezTo>
                    <a:pt x="96" y="15"/>
                    <a:pt x="96" y="15"/>
                    <a:pt x="96" y="15"/>
                  </a:cubicBezTo>
                  <a:lnTo>
                    <a:pt x="122" y="15"/>
                  </a:lnTo>
                  <a:close/>
                  <a:moveTo>
                    <a:pt x="122" y="15"/>
                  </a:moveTo>
                  <a:cubicBezTo>
                    <a:pt x="122" y="15"/>
                    <a:pt x="122" y="15"/>
                    <a:pt x="122" y="1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62" name="Freeform 14"/>
            <p:cNvSpPr>
              <a:spLocks noEditPoints="1"/>
            </p:cNvSpPr>
            <p:nvPr/>
          </p:nvSpPr>
          <p:spPr bwMode="auto">
            <a:xfrm>
              <a:off x="5516563" y="3687763"/>
              <a:ext cx="501650" cy="76200"/>
            </a:xfrm>
            <a:custGeom>
              <a:avLst/>
              <a:gdLst/>
              <a:ahLst/>
              <a:cxnLst>
                <a:cxn ang="0">
                  <a:pos x="316" y="0"/>
                </a:cxn>
                <a:cxn ang="0">
                  <a:pos x="0" y="0"/>
                </a:cxn>
                <a:cxn ang="0">
                  <a:pos x="0" y="48"/>
                </a:cxn>
                <a:cxn ang="0">
                  <a:pos x="316" y="48"/>
                </a:cxn>
                <a:cxn ang="0">
                  <a:pos x="316" y="0"/>
                </a:cxn>
                <a:cxn ang="0">
                  <a:pos x="36" y="36"/>
                </a:cxn>
                <a:cxn ang="0">
                  <a:pos x="12" y="36"/>
                </a:cxn>
                <a:cxn ang="0">
                  <a:pos x="12" y="12"/>
                </a:cxn>
                <a:cxn ang="0">
                  <a:pos x="36" y="12"/>
                </a:cxn>
                <a:cxn ang="0">
                  <a:pos x="36" y="36"/>
                </a:cxn>
                <a:cxn ang="0">
                  <a:pos x="72" y="36"/>
                </a:cxn>
                <a:cxn ang="0">
                  <a:pos x="48" y="36"/>
                </a:cxn>
                <a:cxn ang="0">
                  <a:pos x="48" y="12"/>
                </a:cxn>
                <a:cxn ang="0">
                  <a:pos x="72" y="12"/>
                </a:cxn>
                <a:cxn ang="0">
                  <a:pos x="72" y="36"/>
                </a:cxn>
                <a:cxn ang="0">
                  <a:pos x="108" y="36"/>
                </a:cxn>
                <a:cxn ang="0">
                  <a:pos x="84" y="36"/>
                </a:cxn>
                <a:cxn ang="0">
                  <a:pos x="84" y="12"/>
                </a:cxn>
                <a:cxn ang="0">
                  <a:pos x="108" y="12"/>
                </a:cxn>
                <a:cxn ang="0">
                  <a:pos x="108" y="36"/>
                </a:cxn>
                <a:cxn ang="0">
                  <a:pos x="108" y="36"/>
                </a:cxn>
                <a:cxn ang="0">
                  <a:pos x="108" y="36"/>
                </a:cxn>
              </a:cxnLst>
              <a:rect l="0" t="0" r="r" b="b"/>
              <a:pathLst>
                <a:path w="316" h="48">
                  <a:moveTo>
                    <a:pt x="316" y="0"/>
                  </a:moveTo>
                  <a:lnTo>
                    <a:pt x="0" y="0"/>
                  </a:lnTo>
                  <a:lnTo>
                    <a:pt x="0" y="48"/>
                  </a:lnTo>
                  <a:lnTo>
                    <a:pt x="316" y="48"/>
                  </a:lnTo>
                  <a:lnTo>
                    <a:pt x="316" y="0"/>
                  </a:lnTo>
                  <a:close/>
                  <a:moveTo>
                    <a:pt x="36" y="36"/>
                  </a:moveTo>
                  <a:lnTo>
                    <a:pt x="12" y="36"/>
                  </a:lnTo>
                  <a:lnTo>
                    <a:pt x="12" y="12"/>
                  </a:lnTo>
                  <a:lnTo>
                    <a:pt x="36" y="12"/>
                  </a:lnTo>
                  <a:lnTo>
                    <a:pt x="36" y="36"/>
                  </a:lnTo>
                  <a:close/>
                  <a:moveTo>
                    <a:pt x="72" y="36"/>
                  </a:moveTo>
                  <a:lnTo>
                    <a:pt x="48" y="36"/>
                  </a:lnTo>
                  <a:lnTo>
                    <a:pt x="48" y="12"/>
                  </a:lnTo>
                  <a:lnTo>
                    <a:pt x="72" y="12"/>
                  </a:lnTo>
                  <a:lnTo>
                    <a:pt x="72" y="36"/>
                  </a:lnTo>
                  <a:close/>
                  <a:moveTo>
                    <a:pt x="108" y="36"/>
                  </a:moveTo>
                  <a:lnTo>
                    <a:pt x="84" y="36"/>
                  </a:lnTo>
                  <a:lnTo>
                    <a:pt x="84" y="12"/>
                  </a:lnTo>
                  <a:lnTo>
                    <a:pt x="108" y="12"/>
                  </a:lnTo>
                  <a:lnTo>
                    <a:pt x="108" y="36"/>
                  </a:lnTo>
                  <a:close/>
                  <a:moveTo>
                    <a:pt x="108" y="36"/>
                  </a:moveTo>
                  <a:lnTo>
                    <a:pt x="108" y="3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64" name="Freeform 16"/>
            <p:cNvSpPr>
              <a:spLocks noEditPoints="1"/>
            </p:cNvSpPr>
            <p:nvPr/>
          </p:nvSpPr>
          <p:spPr bwMode="auto">
            <a:xfrm>
              <a:off x="5516563" y="3497263"/>
              <a:ext cx="501650" cy="76200"/>
            </a:xfrm>
            <a:custGeom>
              <a:avLst/>
              <a:gdLst/>
              <a:ahLst/>
              <a:cxnLst>
                <a:cxn ang="0">
                  <a:pos x="316" y="0"/>
                </a:cxn>
                <a:cxn ang="0">
                  <a:pos x="0" y="0"/>
                </a:cxn>
                <a:cxn ang="0">
                  <a:pos x="0" y="48"/>
                </a:cxn>
                <a:cxn ang="0">
                  <a:pos x="316" y="48"/>
                </a:cxn>
                <a:cxn ang="0">
                  <a:pos x="316" y="0"/>
                </a:cxn>
                <a:cxn ang="0">
                  <a:pos x="36" y="36"/>
                </a:cxn>
                <a:cxn ang="0">
                  <a:pos x="12" y="36"/>
                </a:cxn>
                <a:cxn ang="0">
                  <a:pos x="12" y="12"/>
                </a:cxn>
                <a:cxn ang="0">
                  <a:pos x="36" y="12"/>
                </a:cxn>
                <a:cxn ang="0">
                  <a:pos x="36" y="36"/>
                </a:cxn>
                <a:cxn ang="0">
                  <a:pos x="72" y="36"/>
                </a:cxn>
                <a:cxn ang="0">
                  <a:pos x="48" y="36"/>
                </a:cxn>
                <a:cxn ang="0">
                  <a:pos x="48" y="12"/>
                </a:cxn>
                <a:cxn ang="0">
                  <a:pos x="72" y="12"/>
                </a:cxn>
                <a:cxn ang="0">
                  <a:pos x="72" y="36"/>
                </a:cxn>
                <a:cxn ang="0">
                  <a:pos x="108" y="36"/>
                </a:cxn>
                <a:cxn ang="0">
                  <a:pos x="84" y="36"/>
                </a:cxn>
                <a:cxn ang="0">
                  <a:pos x="84" y="12"/>
                </a:cxn>
                <a:cxn ang="0">
                  <a:pos x="108" y="12"/>
                </a:cxn>
                <a:cxn ang="0">
                  <a:pos x="108" y="36"/>
                </a:cxn>
                <a:cxn ang="0">
                  <a:pos x="108" y="36"/>
                </a:cxn>
                <a:cxn ang="0">
                  <a:pos x="108" y="36"/>
                </a:cxn>
              </a:cxnLst>
              <a:rect l="0" t="0" r="r" b="b"/>
              <a:pathLst>
                <a:path w="316" h="48">
                  <a:moveTo>
                    <a:pt x="316" y="0"/>
                  </a:moveTo>
                  <a:lnTo>
                    <a:pt x="0" y="0"/>
                  </a:lnTo>
                  <a:lnTo>
                    <a:pt x="0" y="48"/>
                  </a:lnTo>
                  <a:lnTo>
                    <a:pt x="316" y="48"/>
                  </a:lnTo>
                  <a:lnTo>
                    <a:pt x="316" y="0"/>
                  </a:lnTo>
                  <a:close/>
                  <a:moveTo>
                    <a:pt x="36" y="36"/>
                  </a:moveTo>
                  <a:lnTo>
                    <a:pt x="12" y="36"/>
                  </a:lnTo>
                  <a:lnTo>
                    <a:pt x="12" y="12"/>
                  </a:lnTo>
                  <a:lnTo>
                    <a:pt x="36" y="12"/>
                  </a:lnTo>
                  <a:lnTo>
                    <a:pt x="36" y="36"/>
                  </a:lnTo>
                  <a:close/>
                  <a:moveTo>
                    <a:pt x="72" y="36"/>
                  </a:moveTo>
                  <a:lnTo>
                    <a:pt x="48" y="36"/>
                  </a:lnTo>
                  <a:lnTo>
                    <a:pt x="48" y="12"/>
                  </a:lnTo>
                  <a:lnTo>
                    <a:pt x="72" y="12"/>
                  </a:lnTo>
                  <a:lnTo>
                    <a:pt x="72" y="36"/>
                  </a:lnTo>
                  <a:close/>
                  <a:moveTo>
                    <a:pt x="108" y="36"/>
                  </a:moveTo>
                  <a:lnTo>
                    <a:pt x="84" y="36"/>
                  </a:lnTo>
                  <a:lnTo>
                    <a:pt x="84" y="12"/>
                  </a:lnTo>
                  <a:lnTo>
                    <a:pt x="108" y="12"/>
                  </a:lnTo>
                  <a:lnTo>
                    <a:pt x="108" y="36"/>
                  </a:lnTo>
                  <a:close/>
                  <a:moveTo>
                    <a:pt x="108" y="36"/>
                  </a:moveTo>
                  <a:lnTo>
                    <a:pt x="108" y="3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066" name="Freeform 18"/>
            <p:cNvSpPr>
              <a:spLocks noEditPoints="1"/>
            </p:cNvSpPr>
            <p:nvPr/>
          </p:nvSpPr>
          <p:spPr bwMode="auto">
            <a:xfrm>
              <a:off x="5376863" y="3341688"/>
              <a:ext cx="782637" cy="577850"/>
            </a:xfrm>
            <a:custGeom>
              <a:avLst/>
              <a:gdLst/>
              <a:ahLst/>
              <a:cxnLst>
                <a:cxn ang="0">
                  <a:pos x="196" y="0"/>
                </a:cxn>
                <a:cxn ang="0">
                  <a:pos x="10" y="0"/>
                </a:cxn>
                <a:cxn ang="0">
                  <a:pos x="3" y="3"/>
                </a:cxn>
                <a:cxn ang="0">
                  <a:pos x="0" y="10"/>
                </a:cxn>
                <a:cxn ang="0">
                  <a:pos x="0" y="142"/>
                </a:cxn>
                <a:cxn ang="0">
                  <a:pos x="3" y="149"/>
                </a:cxn>
                <a:cxn ang="0">
                  <a:pos x="10" y="152"/>
                </a:cxn>
                <a:cxn ang="0">
                  <a:pos x="196" y="152"/>
                </a:cxn>
                <a:cxn ang="0">
                  <a:pos x="203" y="149"/>
                </a:cxn>
                <a:cxn ang="0">
                  <a:pos x="206" y="142"/>
                </a:cxn>
                <a:cxn ang="0">
                  <a:pos x="206" y="10"/>
                </a:cxn>
                <a:cxn ang="0">
                  <a:pos x="196" y="0"/>
                </a:cxn>
                <a:cxn ang="0">
                  <a:pos x="179" y="121"/>
                </a:cxn>
                <a:cxn ang="0">
                  <a:pos x="27" y="121"/>
                </a:cxn>
                <a:cxn ang="0">
                  <a:pos x="27" y="81"/>
                </a:cxn>
                <a:cxn ang="0">
                  <a:pos x="179" y="81"/>
                </a:cxn>
                <a:cxn ang="0">
                  <a:pos x="179" y="121"/>
                </a:cxn>
                <a:cxn ang="0">
                  <a:pos x="179" y="71"/>
                </a:cxn>
                <a:cxn ang="0">
                  <a:pos x="27" y="71"/>
                </a:cxn>
                <a:cxn ang="0">
                  <a:pos x="27" y="31"/>
                </a:cxn>
                <a:cxn ang="0">
                  <a:pos x="179" y="31"/>
                </a:cxn>
                <a:cxn ang="0">
                  <a:pos x="179" y="71"/>
                </a:cxn>
                <a:cxn ang="0">
                  <a:pos x="179" y="71"/>
                </a:cxn>
                <a:cxn ang="0">
                  <a:pos x="179" y="71"/>
                </a:cxn>
              </a:cxnLst>
              <a:rect l="0" t="0" r="r" b="b"/>
              <a:pathLst>
                <a:path w="206" h="152">
                  <a:moveTo>
                    <a:pt x="196" y="0"/>
                  </a:moveTo>
                  <a:cubicBezTo>
                    <a:pt x="10" y="0"/>
                    <a:pt x="10" y="0"/>
                    <a:pt x="10" y="0"/>
                  </a:cubicBezTo>
                  <a:cubicBezTo>
                    <a:pt x="8" y="0"/>
                    <a:pt x="5" y="1"/>
                    <a:pt x="3" y="3"/>
                  </a:cubicBezTo>
                  <a:cubicBezTo>
                    <a:pt x="2" y="5"/>
                    <a:pt x="0" y="7"/>
                    <a:pt x="0" y="10"/>
                  </a:cubicBezTo>
                  <a:cubicBezTo>
                    <a:pt x="0" y="142"/>
                    <a:pt x="0" y="142"/>
                    <a:pt x="0" y="142"/>
                  </a:cubicBezTo>
                  <a:cubicBezTo>
                    <a:pt x="0" y="145"/>
                    <a:pt x="2" y="148"/>
                    <a:pt x="3" y="149"/>
                  </a:cubicBezTo>
                  <a:cubicBezTo>
                    <a:pt x="5" y="151"/>
                    <a:pt x="8" y="152"/>
                    <a:pt x="10" y="152"/>
                  </a:cubicBezTo>
                  <a:cubicBezTo>
                    <a:pt x="196" y="152"/>
                    <a:pt x="196" y="152"/>
                    <a:pt x="196" y="152"/>
                  </a:cubicBezTo>
                  <a:cubicBezTo>
                    <a:pt x="199" y="152"/>
                    <a:pt x="201" y="151"/>
                    <a:pt x="203" y="149"/>
                  </a:cubicBezTo>
                  <a:cubicBezTo>
                    <a:pt x="205" y="148"/>
                    <a:pt x="206" y="145"/>
                    <a:pt x="206" y="142"/>
                  </a:cubicBezTo>
                  <a:cubicBezTo>
                    <a:pt x="206" y="10"/>
                    <a:pt x="206" y="10"/>
                    <a:pt x="206" y="10"/>
                  </a:cubicBezTo>
                  <a:cubicBezTo>
                    <a:pt x="206" y="4"/>
                    <a:pt x="201" y="0"/>
                    <a:pt x="196" y="0"/>
                  </a:cubicBezTo>
                  <a:close/>
                  <a:moveTo>
                    <a:pt x="179" y="121"/>
                  </a:moveTo>
                  <a:cubicBezTo>
                    <a:pt x="27" y="121"/>
                    <a:pt x="27" y="121"/>
                    <a:pt x="27" y="121"/>
                  </a:cubicBezTo>
                  <a:cubicBezTo>
                    <a:pt x="27" y="81"/>
                    <a:pt x="27" y="81"/>
                    <a:pt x="27" y="81"/>
                  </a:cubicBezTo>
                  <a:cubicBezTo>
                    <a:pt x="179" y="81"/>
                    <a:pt x="179" y="81"/>
                    <a:pt x="179" y="81"/>
                  </a:cubicBezTo>
                  <a:lnTo>
                    <a:pt x="179" y="121"/>
                  </a:lnTo>
                  <a:close/>
                  <a:moveTo>
                    <a:pt x="179" y="71"/>
                  </a:moveTo>
                  <a:cubicBezTo>
                    <a:pt x="27" y="71"/>
                    <a:pt x="27" y="71"/>
                    <a:pt x="27" y="71"/>
                  </a:cubicBezTo>
                  <a:cubicBezTo>
                    <a:pt x="27" y="31"/>
                    <a:pt x="27" y="31"/>
                    <a:pt x="27" y="31"/>
                  </a:cubicBezTo>
                  <a:cubicBezTo>
                    <a:pt x="179" y="31"/>
                    <a:pt x="179" y="31"/>
                    <a:pt x="179" y="31"/>
                  </a:cubicBezTo>
                  <a:lnTo>
                    <a:pt x="179" y="71"/>
                  </a:lnTo>
                  <a:close/>
                  <a:moveTo>
                    <a:pt x="179" y="71"/>
                  </a:moveTo>
                  <a:cubicBezTo>
                    <a:pt x="179" y="71"/>
                    <a:pt x="179" y="71"/>
                    <a:pt x="179" y="7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sp>
        <p:nvSpPr>
          <p:cNvPr id="2070" name="Freeform 22"/>
          <p:cNvSpPr>
            <a:spLocks noEditPoints="1"/>
          </p:cNvSpPr>
          <p:nvPr/>
        </p:nvSpPr>
        <p:spPr bwMode="auto">
          <a:xfrm>
            <a:off x="10447494" y="3420836"/>
            <a:ext cx="581237" cy="574251"/>
          </a:xfrm>
          <a:custGeom>
            <a:avLst/>
            <a:gdLst/>
            <a:ahLst/>
            <a:cxnLst>
              <a:cxn ang="0">
                <a:pos x="131" y="82"/>
              </a:cxn>
              <a:cxn ang="0">
                <a:pos x="122" y="98"/>
              </a:cxn>
              <a:cxn ang="0">
                <a:pos x="125" y="107"/>
              </a:cxn>
              <a:cxn ang="0">
                <a:pos x="65" y="141"/>
              </a:cxn>
              <a:cxn ang="0">
                <a:pos x="51" y="134"/>
              </a:cxn>
              <a:cxn ang="0">
                <a:pos x="44" y="97"/>
              </a:cxn>
              <a:cxn ang="0">
                <a:pos x="68" y="28"/>
              </a:cxn>
              <a:cxn ang="0">
                <a:pos x="74" y="29"/>
              </a:cxn>
              <a:cxn ang="0">
                <a:pos x="86" y="24"/>
              </a:cxn>
              <a:cxn ang="0">
                <a:pos x="131" y="82"/>
              </a:cxn>
              <a:cxn ang="0">
                <a:pos x="92" y="11"/>
              </a:cxn>
              <a:cxn ang="0">
                <a:pos x="91" y="15"/>
              </a:cxn>
              <a:cxn ang="0">
                <a:pos x="141" y="80"/>
              </a:cxn>
              <a:cxn ang="0">
                <a:pos x="142" y="80"/>
              </a:cxn>
              <a:cxn ang="0">
                <a:pos x="153" y="32"/>
              </a:cxn>
              <a:cxn ang="0">
                <a:pos x="153" y="29"/>
              </a:cxn>
              <a:cxn ang="0">
                <a:pos x="102" y="0"/>
              </a:cxn>
              <a:cxn ang="0">
                <a:pos x="91" y="6"/>
              </a:cxn>
              <a:cxn ang="0">
                <a:pos x="92" y="11"/>
              </a:cxn>
              <a:cxn ang="0">
                <a:pos x="40" y="137"/>
              </a:cxn>
              <a:cxn ang="0">
                <a:pos x="33" y="97"/>
              </a:cxn>
              <a:cxn ang="0">
                <a:pos x="59" y="22"/>
              </a:cxn>
              <a:cxn ang="0">
                <a:pos x="55" y="11"/>
              </a:cxn>
              <a:cxn ang="0">
                <a:pos x="46" y="9"/>
              </a:cxn>
              <a:cxn ang="0">
                <a:pos x="0" y="85"/>
              </a:cxn>
              <a:cxn ang="0">
                <a:pos x="20" y="140"/>
              </a:cxn>
              <a:cxn ang="0">
                <a:pos x="35" y="143"/>
              </a:cxn>
              <a:cxn ang="0">
                <a:pos x="40" y="137"/>
              </a:cxn>
              <a:cxn ang="0">
                <a:pos x="163" y="45"/>
              </a:cxn>
              <a:cxn ang="0">
                <a:pos x="153" y="84"/>
              </a:cxn>
              <a:cxn ang="0">
                <a:pos x="159" y="98"/>
              </a:cxn>
              <a:cxn ang="0">
                <a:pos x="147" y="115"/>
              </a:cxn>
              <a:cxn ang="0">
                <a:pos x="147" y="116"/>
              </a:cxn>
              <a:cxn ang="0">
                <a:pos x="142" y="151"/>
              </a:cxn>
              <a:cxn ang="0">
                <a:pos x="173" y="85"/>
              </a:cxn>
              <a:cxn ang="0">
                <a:pos x="163" y="45"/>
              </a:cxn>
              <a:cxn ang="0">
                <a:pos x="132" y="114"/>
              </a:cxn>
              <a:cxn ang="0">
                <a:pos x="69" y="151"/>
              </a:cxn>
              <a:cxn ang="0">
                <a:pos x="69" y="152"/>
              </a:cxn>
              <a:cxn ang="0">
                <a:pos x="66" y="162"/>
              </a:cxn>
              <a:cxn ang="0">
                <a:pos x="74" y="170"/>
              </a:cxn>
              <a:cxn ang="0">
                <a:pos x="86" y="171"/>
              </a:cxn>
              <a:cxn ang="0">
                <a:pos x="126" y="162"/>
              </a:cxn>
              <a:cxn ang="0">
                <a:pos x="136" y="116"/>
              </a:cxn>
              <a:cxn ang="0">
                <a:pos x="136" y="116"/>
              </a:cxn>
              <a:cxn ang="0">
                <a:pos x="132" y="114"/>
              </a:cxn>
              <a:cxn ang="0">
                <a:pos x="132" y="114"/>
              </a:cxn>
              <a:cxn ang="0">
                <a:pos x="132" y="114"/>
              </a:cxn>
            </a:cxnLst>
            <a:rect l="0" t="0" r="r" b="b"/>
            <a:pathLst>
              <a:path w="173" h="171">
                <a:moveTo>
                  <a:pt x="131" y="82"/>
                </a:moveTo>
                <a:cubicBezTo>
                  <a:pt x="126" y="86"/>
                  <a:pt x="122" y="91"/>
                  <a:pt x="122" y="98"/>
                </a:cubicBezTo>
                <a:cubicBezTo>
                  <a:pt x="122" y="101"/>
                  <a:pt x="123" y="104"/>
                  <a:pt x="125" y="107"/>
                </a:cubicBezTo>
                <a:cubicBezTo>
                  <a:pt x="109" y="124"/>
                  <a:pt x="88" y="136"/>
                  <a:pt x="65" y="141"/>
                </a:cubicBezTo>
                <a:cubicBezTo>
                  <a:pt x="62" y="137"/>
                  <a:pt x="57" y="134"/>
                  <a:pt x="51" y="134"/>
                </a:cubicBezTo>
                <a:cubicBezTo>
                  <a:pt x="47" y="122"/>
                  <a:pt x="44" y="110"/>
                  <a:pt x="44" y="97"/>
                </a:cubicBezTo>
                <a:cubicBezTo>
                  <a:pt x="44" y="71"/>
                  <a:pt x="53" y="47"/>
                  <a:pt x="68" y="28"/>
                </a:cubicBezTo>
                <a:cubicBezTo>
                  <a:pt x="70" y="29"/>
                  <a:pt x="72" y="29"/>
                  <a:pt x="74" y="29"/>
                </a:cubicBezTo>
                <a:cubicBezTo>
                  <a:pt x="78" y="29"/>
                  <a:pt x="82" y="27"/>
                  <a:pt x="86" y="24"/>
                </a:cubicBezTo>
                <a:cubicBezTo>
                  <a:pt x="107" y="38"/>
                  <a:pt x="123" y="58"/>
                  <a:pt x="131" y="82"/>
                </a:cubicBezTo>
                <a:close/>
                <a:moveTo>
                  <a:pt x="92" y="11"/>
                </a:moveTo>
                <a:cubicBezTo>
                  <a:pt x="92" y="12"/>
                  <a:pt x="92" y="13"/>
                  <a:pt x="91" y="15"/>
                </a:cubicBezTo>
                <a:cubicBezTo>
                  <a:pt x="115" y="30"/>
                  <a:pt x="133" y="53"/>
                  <a:pt x="141" y="80"/>
                </a:cubicBezTo>
                <a:cubicBezTo>
                  <a:pt x="142" y="80"/>
                  <a:pt x="142" y="80"/>
                  <a:pt x="142" y="80"/>
                </a:cubicBezTo>
                <a:cubicBezTo>
                  <a:pt x="149" y="65"/>
                  <a:pt x="153" y="49"/>
                  <a:pt x="153" y="32"/>
                </a:cubicBezTo>
                <a:cubicBezTo>
                  <a:pt x="153" y="31"/>
                  <a:pt x="153" y="30"/>
                  <a:pt x="153" y="29"/>
                </a:cubicBezTo>
                <a:cubicBezTo>
                  <a:pt x="140" y="14"/>
                  <a:pt x="122" y="4"/>
                  <a:pt x="102" y="0"/>
                </a:cubicBezTo>
                <a:cubicBezTo>
                  <a:pt x="98" y="2"/>
                  <a:pt x="95" y="4"/>
                  <a:pt x="91" y="6"/>
                </a:cubicBezTo>
                <a:cubicBezTo>
                  <a:pt x="92" y="8"/>
                  <a:pt x="92" y="9"/>
                  <a:pt x="92" y="11"/>
                </a:cubicBezTo>
                <a:close/>
                <a:moveTo>
                  <a:pt x="40" y="137"/>
                </a:moveTo>
                <a:cubicBezTo>
                  <a:pt x="36" y="124"/>
                  <a:pt x="33" y="111"/>
                  <a:pt x="33" y="97"/>
                </a:cubicBezTo>
                <a:cubicBezTo>
                  <a:pt x="33" y="69"/>
                  <a:pt x="43" y="42"/>
                  <a:pt x="59" y="22"/>
                </a:cubicBezTo>
                <a:cubicBezTo>
                  <a:pt x="57" y="19"/>
                  <a:pt x="55" y="15"/>
                  <a:pt x="55" y="11"/>
                </a:cubicBezTo>
                <a:cubicBezTo>
                  <a:pt x="52" y="10"/>
                  <a:pt x="49" y="9"/>
                  <a:pt x="46" y="9"/>
                </a:cubicBezTo>
                <a:cubicBezTo>
                  <a:pt x="19" y="23"/>
                  <a:pt x="0" y="52"/>
                  <a:pt x="0" y="85"/>
                </a:cubicBezTo>
                <a:cubicBezTo>
                  <a:pt x="0" y="106"/>
                  <a:pt x="8" y="125"/>
                  <a:pt x="20" y="140"/>
                </a:cubicBezTo>
                <a:cubicBezTo>
                  <a:pt x="25" y="141"/>
                  <a:pt x="30" y="142"/>
                  <a:pt x="35" y="143"/>
                </a:cubicBezTo>
                <a:cubicBezTo>
                  <a:pt x="36" y="140"/>
                  <a:pt x="38" y="138"/>
                  <a:pt x="40" y="137"/>
                </a:cubicBezTo>
                <a:close/>
                <a:moveTo>
                  <a:pt x="163" y="45"/>
                </a:moveTo>
                <a:cubicBezTo>
                  <a:pt x="162" y="59"/>
                  <a:pt x="158" y="72"/>
                  <a:pt x="153" y="84"/>
                </a:cubicBezTo>
                <a:cubicBezTo>
                  <a:pt x="157" y="87"/>
                  <a:pt x="159" y="92"/>
                  <a:pt x="159" y="98"/>
                </a:cubicBezTo>
                <a:cubicBezTo>
                  <a:pt x="159" y="106"/>
                  <a:pt x="154" y="112"/>
                  <a:pt x="147" y="115"/>
                </a:cubicBezTo>
                <a:cubicBezTo>
                  <a:pt x="147" y="115"/>
                  <a:pt x="147" y="116"/>
                  <a:pt x="147" y="116"/>
                </a:cubicBezTo>
                <a:cubicBezTo>
                  <a:pt x="147" y="128"/>
                  <a:pt x="145" y="140"/>
                  <a:pt x="142" y="151"/>
                </a:cubicBezTo>
                <a:cubicBezTo>
                  <a:pt x="161" y="135"/>
                  <a:pt x="173" y="112"/>
                  <a:pt x="173" y="85"/>
                </a:cubicBezTo>
                <a:cubicBezTo>
                  <a:pt x="173" y="71"/>
                  <a:pt x="169" y="57"/>
                  <a:pt x="163" y="45"/>
                </a:cubicBezTo>
                <a:close/>
                <a:moveTo>
                  <a:pt x="132" y="114"/>
                </a:moveTo>
                <a:cubicBezTo>
                  <a:pt x="116" y="133"/>
                  <a:pt x="94" y="146"/>
                  <a:pt x="69" y="151"/>
                </a:cubicBezTo>
                <a:cubicBezTo>
                  <a:pt x="69" y="151"/>
                  <a:pt x="69" y="152"/>
                  <a:pt x="69" y="152"/>
                </a:cubicBezTo>
                <a:cubicBezTo>
                  <a:pt x="69" y="156"/>
                  <a:pt x="68" y="159"/>
                  <a:pt x="66" y="162"/>
                </a:cubicBezTo>
                <a:cubicBezTo>
                  <a:pt x="69" y="165"/>
                  <a:pt x="71" y="168"/>
                  <a:pt x="74" y="170"/>
                </a:cubicBezTo>
                <a:cubicBezTo>
                  <a:pt x="78" y="171"/>
                  <a:pt x="82" y="171"/>
                  <a:pt x="86" y="171"/>
                </a:cubicBezTo>
                <a:cubicBezTo>
                  <a:pt x="101" y="171"/>
                  <a:pt x="114" y="168"/>
                  <a:pt x="126" y="162"/>
                </a:cubicBezTo>
                <a:cubicBezTo>
                  <a:pt x="132" y="148"/>
                  <a:pt x="136" y="133"/>
                  <a:pt x="136" y="116"/>
                </a:cubicBezTo>
                <a:cubicBezTo>
                  <a:pt x="136" y="116"/>
                  <a:pt x="136" y="116"/>
                  <a:pt x="136" y="116"/>
                </a:cubicBezTo>
                <a:cubicBezTo>
                  <a:pt x="135" y="115"/>
                  <a:pt x="134" y="115"/>
                  <a:pt x="132" y="114"/>
                </a:cubicBezTo>
                <a:close/>
                <a:moveTo>
                  <a:pt x="132" y="114"/>
                </a:moveTo>
                <a:cubicBezTo>
                  <a:pt x="132" y="114"/>
                  <a:pt x="132" y="114"/>
                  <a:pt x="132" y="114"/>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7" name="Group 56"/>
          <p:cNvGrpSpPr/>
          <p:nvPr/>
        </p:nvGrpSpPr>
        <p:grpSpPr>
          <a:xfrm>
            <a:off x="2425359" y="4735468"/>
            <a:ext cx="2205687" cy="1093076"/>
            <a:chOff x="-296510" y="1406858"/>
            <a:chExt cx="1654265" cy="819807"/>
          </a:xfrm>
        </p:grpSpPr>
        <p:sp>
          <p:nvSpPr>
            <p:cNvPr id="64" name="TextBox 63"/>
            <p:cNvSpPr txBox="1"/>
            <p:nvPr/>
          </p:nvSpPr>
          <p:spPr>
            <a:xfrm>
              <a:off x="-296510" y="1611304"/>
              <a:ext cx="1654265" cy="615361"/>
            </a:xfrm>
            <a:prstGeom prst="rect">
              <a:avLst/>
            </a:prstGeom>
            <a:noFill/>
          </p:spPr>
          <p:txBody>
            <a:bodyPr wrap="square" lIns="0" tIns="0" rIns="0" bIns="0" rtlCol="0">
              <a:spAutoFit/>
            </a:bodyPr>
            <a:lstStyle/>
            <a:p>
              <a:pPr algn="ct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alteration </a:t>
              </a:r>
              <a:endParaRPr lang="en-US" sz="1333" dirty="0">
                <a:solidFill>
                  <a:schemeClr val="tx1">
                    <a:lumMod val="65000"/>
                    <a:lumOff val="35000"/>
                  </a:schemeClr>
                </a:solidFill>
                <a:cs typeface="+mn-ea"/>
                <a:sym typeface="+mn-lt"/>
              </a:endParaRPr>
            </a:p>
          </p:txBody>
        </p:sp>
        <p:sp>
          <p:nvSpPr>
            <p:cNvPr id="65" name="Rectangle 64"/>
            <p:cNvSpPr/>
            <p:nvPr/>
          </p:nvSpPr>
          <p:spPr>
            <a:xfrm>
              <a:off x="37700" y="1406858"/>
              <a:ext cx="985846" cy="184666"/>
            </a:xfrm>
            <a:prstGeom prst="rect">
              <a:avLst/>
            </a:prstGeom>
          </p:spPr>
          <p:txBody>
            <a:bodyPr wrap="none" lIns="0" tIns="0" rIns="0" bIns="0">
              <a:spAutoFit/>
            </a:bodyPr>
            <a:lstStyle/>
            <a:p>
              <a:pPr algn="ctr"/>
              <a:r>
                <a:rPr lang="en-US" sz="1600" b="1" dirty="0">
                  <a:solidFill>
                    <a:schemeClr val="accent1">
                      <a:lumMod val="50000"/>
                    </a:schemeClr>
                  </a:solidFill>
                  <a:cs typeface="+mn-ea"/>
                  <a:sym typeface="+mn-lt"/>
                </a:rPr>
                <a:t>Keyword Here</a:t>
              </a:r>
            </a:p>
          </p:txBody>
        </p:sp>
      </p:grpSp>
      <p:grpSp>
        <p:nvGrpSpPr>
          <p:cNvPr id="8" name="Group 56"/>
          <p:cNvGrpSpPr/>
          <p:nvPr/>
        </p:nvGrpSpPr>
        <p:grpSpPr>
          <a:xfrm>
            <a:off x="7649514" y="4735468"/>
            <a:ext cx="2205687" cy="1093076"/>
            <a:chOff x="-296510" y="1406858"/>
            <a:chExt cx="1654265" cy="819807"/>
          </a:xfrm>
        </p:grpSpPr>
        <p:sp>
          <p:nvSpPr>
            <p:cNvPr id="67" name="TextBox 66"/>
            <p:cNvSpPr txBox="1"/>
            <p:nvPr/>
          </p:nvSpPr>
          <p:spPr>
            <a:xfrm>
              <a:off x="-296510" y="1611304"/>
              <a:ext cx="1654265" cy="615361"/>
            </a:xfrm>
            <a:prstGeom prst="rect">
              <a:avLst/>
            </a:prstGeom>
            <a:noFill/>
          </p:spPr>
          <p:txBody>
            <a:bodyPr wrap="square" lIns="0" tIns="0" rIns="0" bIns="0" rtlCol="0">
              <a:spAutoFit/>
            </a:bodyPr>
            <a:lstStyle/>
            <a:p>
              <a:pPr algn="ct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alteration </a:t>
              </a:r>
              <a:endParaRPr lang="en-US" sz="1333" dirty="0">
                <a:solidFill>
                  <a:schemeClr val="tx1">
                    <a:lumMod val="65000"/>
                    <a:lumOff val="35000"/>
                  </a:schemeClr>
                </a:solidFill>
                <a:cs typeface="+mn-ea"/>
                <a:sym typeface="+mn-lt"/>
              </a:endParaRPr>
            </a:p>
          </p:txBody>
        </p:sp>
        <p:sp>
          <p:nvSpPr>
            <p:cNvPr id="68" name="Rectangle 67"/>
            <p:cNvSpPr/>
            <p:nvPr/>
          </p:nvSpPr>
          <p:spPr>
            <a:xfrm>
              <a:off x="37700" y="1406858"/>
              <a:ext cx="985846" cy="184666"/>
            </a:xfrm>
            <a:prstGeom prst="rect">
              <a:avLst/>
            </a:prstGeom>
          </p:spPr>
          <p:txBody>
            <a:bodyPr wrap="none" lIns="0" tIns="0" rIns="0" bIns="0">
              <a:spAutoFit/>
            </a:bodyPr>
            <a:lstStyle/>
            <a:p>
              <a:pPr algn="ctr"/>
              <a:r>
                <a:rPr lang="en-US" sz="1600" b="1" dirty="0">
                  <a:solidFill>
                    <a:schemeClr val="accent3"/>
                  </a:solidFill>
                  <a:cs typeface="+mn-ea"/>
                  <a:sym typeface="+mn-lt"/>
                </a:rPr>
                <a:t>Keyword Here</a:t>
              </a:r>
            </a:p>
          </p:txBody>
        </p:sp>
      </p:grpSp>
      <p:grpSp>
        <p:nvGrpSpPr>
          <p:cNvPr id="9" name="Group 56"/>
          <p:cNvGrpSpPr/>
          <p:nvPr/>
        </p:nvGrpSpPr>
        <p:grpSpPr>
          <a:xfrm>
            <a:off x="908679" y="1816005"/>
            <a:ext cx="2896208" cy="887956"/>
            <a:chOff x="-296510" y="1406858"/>
            <a:chExt cx="2172156" cy="665967"/>
          </a:xfrm>
        </p:grpSpPr>
        <p:sp>
          <p:nvSpPr>
            <p:cNvPr id="70" name="TextBox 69"/>
            <p:cNvSpPr txBox="1"/>
            <p:nvPr/>
          </p:nvSpPr>
          <p:spPr>
            <a:xfrm>
              <a:off x="-296510" y="1611304"/>
              <a:ext cx="2172156" cy="461521"/>
            </a:xfrm>
            <a:prstGeom prst="rect">
              <a:avLst/>
            </a:prstGeom>
            <a:noFill/>
          </p:spPr>
          <p:txBody>
            <a:bodyPr wrap="square" lIns="0" tIns="0" rIns="0" bIns="0" rtlCol="0">
              <a:spAutoFit/>
            </a:bodyPr>
            <a:lstStyle/>
            <a:p>
              <a:pP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alteration </a:t>
              </a:r>
              <a:endParaRPr lang="en-US" sz="1333" dirty="0">
                <a:solidFill>
                  <a:schemeClr val="tx1">
                    <a:lumMod val="65000"/>
                    <a:lumOff val="35000"/>
                  </a:schemeClr>
                </a:solidFill>
                <a:cs typeface="+mn-ea"/>
                <a:sym typeface="+mn-lt"/>
              </a:endParaRPr>
            </a:p>
          </p:txBody>
        </p:sp>
        <p:sp>
          <p:nvSpPr>
            <p:cNvPr id="71" name="Rectangle 70"/>
            <p:cNvSpPr/>
            <p:nvPr/>
          </p:nvSpPr>
          <p:spPr>
            <a:xfrm>
              <a:off x="-296510" y="1406858"/>
              <a:ext cx="985847" cy="184666"/>
            </a:xfrm>
            <a:prstGeom prst="rect">
              <a:avLst/>
            </a:prstGeom>
          </p:spPr>
          <p:txBody>
            <a:bodyPr wrap="none" lIns="0" tIns="0" rIns="0" bIns="0">
              <a:spAutoFit/>
            </a:bodyPr>
            <a:lstStyle/>
            <a:p>
              <a:r>
                <a:rPr lang="en-US" sz="1600" b="1" dirty="0">
                  <a:solidFill>
                    <a:schemeClr val="accent1"/>
                  </a:solidFill>
                  <a:cs typeface="+mn-ea"/>
                  <a:sym typeface="+mn-lt"/>
                </a:rPr>
                <a:t>Keyword Here</a:t>
              </a:r>
            </a:p>
          </p:txBody>
        </p:sp>
      </p:grpSp>
      <p:grpSp>
        <p:nvGrpSpPr>
          <p:cNvPr id="10" name="Group 56"/>
          <p:cNvGrpSpPr/>
          <p:nvPr/>
        </p:nvGrpSpPr>
        <p:grpSpPr>
          <a:xfrm>
            <a:off x="8387113" y="1816005"/>
            <a:ext cx="2896209" cy="887956"/>
            <a:chOff x="-296510" y="1406858"/>
            <a:chExt cx="2172157" cy="665967"/>
          </a:xfrm>
        </p:grpSpPr>
        <p:sp>
          <p:nvSpPr>
            <p:cNvPr id="76" name="TextBox 75"/>
            <p:cNvSpPr txBox="1"/>
            <p:nvPr/>
          </p:nvSpPr>
          <p:spPr>
            <a:xfrm>
              <a:off x="-296510" y="1611304"/>
              <a:ext cx="2172156" cy="461521"/>
            </a:xfrm>
            <a:prstGeom prst="rect">
              <a:avLst/>
            </a:prstGeom>
            <a:noFill/>
          </p:spPr>
          <p:txBody>
            <a:bodyPr wrap="square" lIns="0" tIns="0" rIns="0" bIns="0" rtlCol="0">
              <a:spAutoFit/>
            </a:bodyPr>
            <a:lstStyle/>
            <a:p>
              <a:pPr algn="r" defTabSz="1219170">
                <a:spcBef>
                  <a:spcPct val="20000"/>
                </a:spcBef>
                <a:defRPr/>
              </a:pPr>
              <a:r>
                <a:rPr lang="en-US" sz="1333" dirty="0">
                  <a:solidFill>
                    <a:schemeClr val="tx1">
                      <a:lumMod val="50000"/>
                      <a:lumOff val="50000"/>
                    </a:schemeClr>
                  </a:solidFill>
                  <a:cs typeface="+mn-ea"/>
                  <a:sym typeface="+mn-lt"/>
                </a:rPr>
                <a:t>There are many variations passages of lorem ipsum available  majority have alteration </a:t>
              </a:r>
              <a:endParaRPr lang="en-US" sz="1333" dirty="0">
                <a:solidFill>
                  <a:schemeClr val="tx1">
                    <a:lumMod val="65000"/>
                    <a:lumOff val="35000"/>
                  </a:schemeClr>
                </a:solidFill>
                <a:cs typeface="+mn-ea"/>
                <a:sym typeface="+mn-lt"/>
              </a:endParaRPr>
            </a:p>
          </p:txBody>
        </p:sp>
        <p:sp>
          <p:nvSpPr>
            <p:cNvPr id="77" name="Rectangle 76"/>
            <p:cNvSpPr/>
            <p:nvPr/>
          </p:nvSpPr>
          <p:spPr>
            <a:xfrm>
              <a:off x="889800" y="1406858"/>
              <a:ext cx="985847" cy="184666"/>
            </a:xfrm>
            <a:prstGeom prst="rect">
              <a:avLst/>
            </a:prstGeom>
          </p:spPr>
          <p:txBody>
            <a:bodyPr wrap="none" lIns="0" tIns="0" rIns="0" bIns="0">
              <a:spAutoFit/>
            </a:bodyPr>
            <a:lstStyle/>
            <a:p>
              <a:pPr algn="r"/>
              <a:r>
                <a:rPr lang="en-US" sz="1600" b="1" dirty="0">
                  <a:cs typeface="+mn-ea"/>
                  <a:sym typeface="+mn-lt"/>
                </a:rPr>
                <a:t>Keyword Here</a:t>
              </a:r>
            </a:p>
          </p:txBody>
        </p:sp>
      </p:grpSp>
    </p:spTree>
    <p:extLst>
      <p:ext uri="{BB962C8B-B14F-4D97-AF65-F5344CB8AC3E}">
        <p14:creationId xmlns:p14="http://schemas.microsoft.com/office/powerpoint/2010/main" val="2574576065"/>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8" accel="50000" decel="5000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8" presetClass="entr" presetSubtype="6" fill="hold" nodeType="afterEffect">
                                  <p:stCondLst>
                                    <p:cond delay="0"/>
                                  </p:stCondLst>
                                  <p:childTnLst>
                                    <p:set>
                                      <p:cBhvr>
                                        <p:cTn id="17" dur="1" fill="hold">
                                          <p:stCondLst>
                                            <p:cond delay="0"/>
                                          </p:stCondLst>
                                        </p:cTn>
                                        <p:tgtEl>
                                          <p:spTgt spid="220"/>
                                        </p:tgtEl>
                                        <p:attrNameLst>
                                          <p:attrName>style.visibility</p:attrName>
                                        </p:attrNameLst>
                                      </p:cBhvr>
                                      <p:to>
                                        <p:strVal val="visible"/>
                                      </p:to>
                                    </p:set>
                                    <p:animEffect transition="in" filter="strips(downRight)">
                                      <p:cBhvr>
                                        <p:cTn id="18" dur="500"/>
                                        <p:tgtEl>
                                          <p:spTgt spid="220"/>
                                        </p:tgtEl>
                                      </p:cBhvr>
                                    </p:animEffect>
                                  </p:childTnLst>
                                </p:cTn>
                              </p:par>
                            </p:childTnLst>
                          </p:cTn>
                        </p:par>
                        <p:par>
                          <p:cTn id="19" fill="hold">
                            <p:stCondLst>
                              <p:cond delay="1500"/>
                            </p:stCondLst>
                            <p:childTnLst>
                              <p:par>
                                <p:cTn id="20" presetID="53"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par>
                          <p:cTn id="25" fill="hold">
                            <p:stCondLst>
                              <p:cond delay="2000"/>
                            </p:stCondLst>
                            <p:childTnLst>
                              <p:par>
                                <p:cTn id="26" presetID="53" presetClass="entr" presetSubtype="0" fill="hold" grpId="0" nodeType="afterEffect">
                                  <p:stCondLst>
                                    <p:cond delay="0"/>
                                  </p:stCondLst>
                                  <p:childTnLst>
                                    <p:set>
                                      <p:cBhvr>
                                        <p:cTn id="27" dur="1" fill="hold">
                                          <p:stCondLst>
                                            <p:cond delay="0"/>
                                          </p:stCondLst>
                                        </p:cTn>
                                        <p:tgtEl>
                                          <p:spTgt spid="2057"/>
                                        </p:tgtEl>
                                        <p:attrNameLst>
                                          <p:attrName>style.visibility</p:attrName>
                                        </p:attrNameLst>
                                      </p:cBhvr>
                                      <p:to>
                                        <p:strVal val="visible"/>
                                      </p:to>
                                    </p:set>
                                    <p:anim calcmode="lin" valueType="num">
                                      <p:cBhvr>
                                        <p:cTn id="28" dur="500" fill="hold"/>
                                        <p:tgtEl>
                                          <p:spTgt spid="2057"/>
                                        </p:tgtEl>
                                        <p:attrNameLst>
                                          <p:attrName>ppt_w</p:attrName>
                                        </p:attrNameLst>
                                      </p:cBhvr>
                                      <p:tavLst>
                                        <p:tav tm="0">
                                          <p:val>
                                            <p:fltVal val="0"/>
                                          </p:val>
                                        </p:tav>
                                        <p:tav tm="100000">
                                          <p:val>
                                            <p:strVal val="#ppt_w"/>
                                          </p:val>
                                        </p:tav>
                                      </p:tavLst>
                                    </p:anim>
                                    <p:anim calcmode="lin" valueType="num">
                                      <p:cBhvr>
                                        <p:cTn id="29" dur="500" fill="hold"/>
                                        <p:tgtEl>
                                          <p:spTgt spid="2057"/>
                                        </p:tgtEl>
                                        <p:attrNameLst>
                                          <p:attrName>ppt_h</p:attrName>
                                        </p:attrNameLst>
                                      </p:cBhvr>
                                      <p:tavLst>
                                        <p:tav tm="0">
                                          <p:val>
                                            <p:fltVal val="0"/>
                                          </p:val>
                                        </p:tav>
                                        <p:tav tm="100000">
                                          <p:val>
                                            <p:strVal val="#ppt_h"/>
                                          </p:val>
                                        </p:tav>
                                      </p:tavLst>
                                    </p:anim>
                                    <p:animEffect transition="in" filter="fade">
                                      <p:cBhvr>
                                        <p:cTn id="30" dur="500"/>
                                        <p:tgtEl>
                                          <p:spTgt spid="2057"/>
                                        </p:tgtEl>
                                      </p:cBhvr>
                                    </p:animEffect>
                                  </p:childTnLst>
                                </p:cTn>
                              </p:par>
                            </p:childTnLst>
                          </p:cTn>
                        </p:par>
                        <p:par>
                          <p:cTn id="31" fill="hold">
                            <p:stCondLst>
                              <p:cond delay="2500"/>
                            </p:stCondLst>
                            <p:childTnLst>
                              <p:par>
                                <p:cTn id="32" presetID="2" presetClass="entr" presetSubtype="4" accel="50000" decel="5000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18" presetClass="entr" presetSubtype="6" fill="hold" nodeType="afterEffect">
                                  <p:stCondLst>
                                    <p:cond delay="0"/>
                                  </p:stCondLst>
                                  <p:childTnLst>
                                    <p:set>
                                      <p:cBhvr>
                                        <p:cTn id="38" dur="1" fill="hold">
                                          <p:stCondLst>
                                            <p:cond delay="0"/>
                                          </p:stCondLst>
                                        </p:cTn>
                                        <p:tgtEl>
                                          <p:spTgt spid="213"/>
                                        </p:tgtEl>
                                        <p:attrNameLst>
                                          <p:attrName>style.visibility</p:attrName>
                                        </p:attrNameLst>
                                      </p:cBhvr>
                                      <p:to>
                                        <p:strVal val="visible"/>
                                      </p:to>
                                    </p:set>
                                    <p:animEffect transition="in" filter="strips(downRight)">
                                      <p:cBhvr>
                                        <p:cTn id="39" dur="500"/>
                                        <p:tgtEl>
                                          <p:spTgt spid="213"/>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wedge">
                                      <p:cBhvr>
                                        <p:cTn id="42" dur="1000"/>
                                        <p:tgtEl>
                                          <p:spTgt spid="215"/>
                                        </p:tgtEl>
                                      </p:cBhvr>
                                    </p:animEffect>
                                  </p:childTnLst>
                                </p:cTn>
                              </p:par>
                            </p:childTnLst>
                          </p:cTn>
                        </p:par>
                        <p:par>
                          <p:cTn id="43" fill="hold">
                            <p:stCondLst>
                              <p:cond delay="4000"/>
                            </p:stCondLst>
                            <p:childTnLst>
                              <p:par>
                                <p:cTn id="44" presetID="53" presetClass="entr" presetSubtype="0" fill="hold" grpId="0" nodeType="afterEffect">
                                  <p:stCondLst>
                                    <p:cond delay="0"/>
                                  </p:stCondLst>
                                  <p:childTnLst>
                                    <p:set>
                                      <p:cBhvr>
                                        <p:cTn id="45" dur="1" fill="hold">
                                          <p:stCondLst>
                                            <p:cond delay="0"/>
                                          </p:stCondLst>
                                        </p:cTn>
                                        <p:tgtEl>
                                          <p:spTgt spid="208"/>
                                        </p:tgtEl>
                                        <p:attrNameLst>
                                          <p:attrName>style.visibility</p:attrName>
                                        </p:attrNameLst>
                                      </p:cBhvr>
                                      <p:to>
                                        <p:strVal val="visible"/>
                                      </p:to>
                                    </p:set>
                                    <p:anim calcmode="lin" valueType="num">
                                      <p:cBhvr>
                                        <p:cTn id="46" dur="500" fill="hold"/>
                                        <p:tgtEl>
                                          <p:spTgt spid="208"/>
                                        </p:tgtEl>
                                        <p:attrNameLst>
                                          <p:attrName>ppt_w</p:attrName>
                                        </p:attrNameLst>
                                      </p:cBhvr>
                                      <p:tavLst>
                                        <p:tav tm="0">
                                          <p:val>
                                            <p:fltVal val="0"/>
                                          </p:val>
                                        </p:tav>
                                        <p:tav tm="100000">
                                          <p:val>
                                            <p:strVal val="#ppt_w"/>
                                          </p:val>
                                        </p:tav>
                                      </p:tavLst>
                                    </p:anim>
                                    <p:anim calcmode="lin" valueType="num">
                                      <p:cBhvr>
                                        <p:cTn id="47" dur="500" fill="hold"/>
                                        <p:tgtEl>
                                          <p:spTgt spid="208"/>
                                        </p:tgtEl>
                                        <p:attrNameLst>
                                          <p:attrName>ppt_h</p:attrName>
                                        </p:attrNameLst>
                                      </p:cBhvr>
                                      <p:tavLst>
                                        <p:tav tm="0">
                                          <p:val>
                                            <p:fltVal val="0"/>
                                          </p:val>
                                        </p:tav>
                                        <p:tav tm="100000">
                                          <p:val>
                                            <p:strVal val="#ppt_h"/>
                                          </p:val>
                                        </p:tav>
                                      </p:tavLst>
                                    </p:anim>
                                    <p:animEffect transition="in" filter="fade">
                                      <p:cBhvr>
                                        <p:cTn id="48" dur="500"/>
                                        <p:tgtEl>
                                          <p:spTgt spid="208"/>
                                        </p:tgtEl>
                                      </p:cBhvr>
                                    </p:animEffect>
                                  </p:childTnLst>
                                </p:cTn>
                              </p:par>
                            </p:childTnLst>
                          </p:cTn>
                        </p:par>
                        <p:par>
                          <p:cTn id="49" fill="hold">
                            <p:stCondLst>
                              <p:cond delay="4500"/>
                            </p:stCondLst>
                            <p:childTnLst>
                              <p:par>
                                <p:cTn id="50" presetID="18" presetClass="entr" presetSubtype="6" fill="hold" nodeType="afterEffect">
                                  <p:stCondLst>
                                    <p:cond delay="0"/>
                                  </p:stCondLst>
                                  <p:childTnLst>
                                    <p:set>
                                      <p:cBhvr>
                                        <p:cTn id="51" dur="1" fill="hold">
                                          <p:stCondLst>
                                            <p:cond delay="0"/>
                                          </p:stCondLst>
                                        </p:cTn>
                                        <p:tgtEl>
                                          <p:spTgt spid="221"/>
                                        </p:tgtEl>
                                        <p:attrNameLst>
                                          <p:attrName>style.visibility</p:attrName>
                                        </p:attrNameLst>
                                      </p:cBhvr>
                                      <p:to>
                                        <p:strVal val="visible"/>
                                      </p:to>
                                    </p:set>
                                    <p:animEffect transition="in" filter="strips(downRight)">
                                      <p:cBhvr>
                                        <p:cTn id="52" dur="500"/>
                                        <p:tgtEl>
                                          <p:spTgt spid="221"/>
                                        </p:tgtEl>
                                      </p:cBhvr>
                                    </p:animEffect>
                                  </p:childTnLst>
                                </p:cTn>
                              </p:par>
                            </p:childTnLst>
                          </p:cTn>
                        </p:par>
                        <p:par>
                          <p:cTn id="53" fill="hold">
                            <p:stCondLst>
                              <p:cond delay="5000"/>
                            </p:stCondLst>
                            <p:childTnLst>
                              <p:par>
                                <p:cTn id="54" presetID="53"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p:cTn id="56" dur="500" fill="hold"/>
                                        <p:tgtEl>
                                          <p:spTgt spid="4"/>
                                        </p:tgtEl>
                                        <p:attrNameLst>
                                          <p:attrName>ppt_w</p:attrName>
                                        </p:attrNameLst>
                                      </p:cBhvr>
                                      <p:tavLst>
                                        <p:tav tm="0">
                                          <p:val>
                                            <p:fltVal val="0"/>
                                          </p:val>
                                        </p:tav>
                                        <p:tav tm="100000">
                                          <p:val>
                                            <p:strVal val="#ppt_w"/>
                                          </p:val>
                                        </p:tav>
                                      </p:tavLst>
                                    </p:anim>
                                    <p:anim calcmode="lin" valueType="num">
                                      <p:cBhvr>
                                        <p:cTn id="57" dur="500" fill="hold"/>
                                        <p:tgtEl>
                                          <p:spTgt spid="4"/>
                                        </p:tgtEl>
                                        <p:attrNameLst>
                                          <p:attrName>ppt_h</p:attrName>
                                        </p:attrNameLst>
                                      </p:cBhvr>
                                      <p:tavLst>
                                        <p:tav tm="0">
                                          <p:val>
                                            <p:fltVal val="0"/>
                                          </p:val>
                                        </p:tav>
                                        <p:tav tm="100000">
                                          <p:val>
                                            <p:strVal val="#ppt_h"/>
                                          </p:val>
                                        </p:tav>
                                      </p:tavLst>
                                    </p:anim>
                                    <p:animEffect transition="in" filter="fade">
                                      <p:cBhvr>
                                        <p:cTn id="58" dur="500"/>
                                        <p:tgtEl>
                                          <p:spTgt spid="4"/>
                                        </p:tgtEl>
                                      </p:cBhvr>
                                    </p:animEffect>
                                  </p:childTnLst>
                                </p:cTn>
                              </p:par>
                            </p:childTnLst>
                          </p:cTn>
                        </p:par>
                        <p:par>
                          <p:cTn id="59" fill="hold">
                            <p:stCondLst>
                              <p:cond delay="5500"/>
                            </p:stCondLst>
                            <p:childTnLst>
                              <p:par>
                                <p:cTn id="60" presetID="53" presetClass="entr" presetSubtype="0"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ppt_w</p:attrName>
                                        </p:attrNameLst>
                                      </p:cBhvr>
                                      <p:tavLst>
                                        <p:tav tm="0">
                                          <p:val>
                                            <p:fltVal val="0"/>
                                          </p:val>
                                        </p:tav>
                                        <p:tav tm="100000">
                                          <p:val>
                                            <p:strVal val="#ppt_w"/>
                                          </p:val>
                                        </p:tav>
                                      </p:tavLst>
                                    </p:anim>
                                    <p:anim calcmode="lin" valueType="num">
                                      <p:cBhvr>
                                        <p:cTn id="63" dur="500" fill="hold"/>
                                        <p:tgtEl>
                                          <p:spTgt spid="6"/>
                                        </p:tgtEl>
                                        <p:attrNameLst>
                                          <p:attrName>ppt_h</p:attrName>
                                        </p:attrNameLst>
                                      </p:cBhvr>
                                      <p:tavLst>
                                        <p:tav tm="0">
                                          <p:val>
                                            <p:fltVal val="0"/>
                                          </p:val>
                                        </p:tav>
                                        <p:tav tm="100000">
                                          <p:val>
                                            <p:strVal val="#ppt_h"/>
                                          </p:val>
                                        </p:tav>
                                      </p:tavLst>
                                    </p:anim>
                                    <p:animEffect transition="in" filter="fade">
                                      <p:cBhvr>
                                        <p:cTn id="64" dur="500"/>
                                        <p:tgtEl>
                                          <p:spTgt spid="6"/>
                                        </p:tgtEl>
                                      </p:cBhvr>
                                    </p:animEffect>
                                  </p:childTnLst>
                                </p:cTn>
                              </p:par>
                            </p:childTnLst>
                          </p:cTn>
                        </p:par>
                        <p:par>
                          <p:cTn id="65" fill="hold">
                            <p:stCondLst>
                              <p:cond delay="6000"/>
                            </p:stCondLst>
                            <p:childTnLst>
                              <p:par>
                                <p:cTn id="66" presetID="2" presetClass="entr" presetSubtype="4" accel="50000" decel="50000"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additive="base">
                                        <p:cTn id="68" dur="500" fill="hold"/>
                                        <p:tgtEl>
                                          <p:spTgt spid="8"/>
                                        </p:tgtEl>
                                        <p:attrNameLst>
                                          <p:attrName>ppt_x</p:attrName>
                                        </p:attrNameLst>
                                      </p:cBhvr>
                                      <p:tavLst>
                                        <p:tav tm="0">
                                          <p:val>
                                            <p:strVal val="#ppt_x"/>
                                          </p:val>
                                        </p:tav>
                                        <p:tav tm="100000">
                                          <p:val>
                                            <p:strVal val="#ppt_x"/>
                                          </p:val>
                                        </p:tav>
                                      </p:tavLst>
                                    </p:anim>
                                    <p:anim calcmode="lin" valueType="num">
                                      <p:cBhvr additive="base">
                                        <p:cTn id="69" dur="500" fill="hold"/>
                                        <p:tgtEl>
                                          <p:spTgt spid="8"/>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18" presetClass="entr" presetSubtype="6" fill="hold" nodeType="afterEffect">
                                  <p:stCondLst>
                                    <p:cond delay="0"/>
                                  </p:stCondLst>
                                  <p:childTnLst>
                                    <p:set>
                                      <p:cBhvr>
                                        <p:cTn id="72" dur="1" fill="hold">
                                          <p:stCondLst>
                                            <p:cond delay="0"/>
                                          </p:stCondLst>
                                        </p:cTn>
                                        <p:tgtEl>
                                          <p:spTgt spid="225"/>
                                        </p:tgtEl>
                                        <p:attrNameLst>
                                          <p:attrName>style.visibility</p:attrName>
                                        </p:attrNameLst>
                                      </p:cBhvr>
                                      <p:to>
                                        <p:strVal val="visible"/>
                                      </p:to>
                                    </p:set>
                                    <p:animEffect transition="in" filter="strips(downRight)">
                                      <p:cBhvr>
                                        <p:cTn id="73" dur="500"/>
                                        <p:tgtEl>
                                          <p:spTgt spid="225"/>
                                        </p:tgtEl>
                                      </p:cBhvr>
                                    </p:animEffect>
                                  </p:childTnLst>
                                </p:cTn>
                              </p:par>
                            </p:childTnLst>
                          </p:cTn>
                        </p:par>
                        <p:par>
                          <p:cTn id="74" fill="hold">
                            <p:stCondLst>
                              <p:cond delay="7000"/>
                            </p:stCondLst>
                            <p:childTnLst>
                              <p:par>
                                <p:cTn id="75" presetID="53" presetClass="entr" presetSubtype="0" fill="hold" nodeType="after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p:cTn id="77" dur="500" fill="hold"/>
                                        <p:tgtEl>
                                          <p:spTgt spid="5"/>
                                        </p:tgtEl>
                                        <p:attrNameLst>
                                          <p:attrName>ppt_w</p:attrName>
                                        </p:attrNameLst>
                                      </p:cBhvr>
                                      <p:tavLst>
                                        <p:tav tm="0">
                                          <p:val>
                                            <p:fltVal val="0"/>
                                          </p:val>
                                        </p:tav>
                                        <p:tav tm="100000">
                                          <p:val>
                                            <p:strVal val="#ppt_w"/>
                                          </p:val>
                                        </p:tav>
                                      </p:tavLst>
                                    </p:anim>
                                    <p:anim calcmode="lin" valueType="num">
                                      <p:cBhvr>
                                        <p:cTn id="78" dur="500" fill="hold"/>
                                        <p:tgtEl>
                                          <p:spTgt spid="5"/>
                                        </p:tgtEl>
                                        <p:attrNameLst>
                                          <p:attrName>ppt_h</p:attrName>
                                        </p:attrNameLst>
                                      </p:cBhvr>
                                      <p:tavLst>
                                        <p:tav tm="0">
                                          <p:val>
                                            <p:fltVal val="0"/>
                                          </p:val>
                                        </p:tav>
                                        <p:tav tm="100000">
                                          <p:val>
                                            <p:strVal val="#ppt_h"/>
                                          </p:val>
                                        </p:tav>
                                      </p:tavLst>
                                    </p:anim>
                                    <p:animEffect transition="in" filter="fade">
                                      <p:cBhvr>
                                        <p:cTn id="79" dur="500"/>
                                        <p:tgtEl>
                                          <p:spTgt spid="5"/>
                                        </p:tgtEl>
                                      </p:cBhvr>
                                    </p:animEffect>
                                  </p:childTnLst>
                                </p:cTn>
                              </p:par>
                            </p:childTnLst>
                          </p:cTn>
                        </p:par>
                        <p:par>
                          <p:cTn id="80" fill="hold">
                            <p:stCondLst>
                              <p:cond delay="7500"/>
                            </p:stCondLst>
                            <p:childTnLst>
                              <p:par>
                                <p:cTn id="81" presetID="53" presetClass="entr" presetSubtype="0" fill="hold" grpId="0" nodeType="afterEffect">
                                  <p:stCondLst>
                                    <p:cond delay="0"/>
                                  </p:stCondLst>
                                  <p:childTnLst>
                                    <p:set>
                                      <p:cBhvr>
                                        <p:cTn id="82" dur="1" fill="hold">
                                          <p:stCondLst>
                                            <p:cond delay="0"/>
                                          </p:stCondLst>
                                        </p:cTn>
                                        <p:tgtEl>
                                          <p:spTgt spid="2070"/>
                                        </p:tgtEl>
                                        <p:attrNameLst>
                                          <p:attrName>style.visibility</p:attrName>
                                        </p:attrNameLst>
                                      </p:cBhvr>
                                      <p:to>
                                        <p:strVal val="visible"/>
                                      </p:to>
                                    </p:set>
                                    <p:anim calcmode="lin" valueType="num">
                                      <p:cBhvr>
                                        <p:cTn id="83" dur="500" fill="hold"/>
                                        <p:tgtEl>
                                          <p:spTgt spid="2070"/>
                                        </p:tgtEl>
                                        <p:attrNameLst>
                                          <p:attrName>ppt_w</p:attrName>
                                        </p:attrNameLst>
                                      </p:cBhvr>
                                      <p:tavLst>
                                        <p:tav tm="0">
                                          <p:val>
                                            <p:fltVal val="0"/>
                                          </p:val>
                                        </p:tav>
                                        <p:tav tm="100000">
                                          <p:val>
                                            <p:strVal val="#ppt_w"/>
                                          </p:val>
                                        </p:tav>
                                      </p:tavLst>
                                    </p:anim>
                                    <p:anim calcmode="lin" valueType="num">
                                      <p:cBhvr>
                                        <p:cTn id="84" dur="500" fill="hold"/>
                                        <p:tgtEl>
                                          <p:spTgt spid="2070"/>
                                        </p:tgtEl>
                                        <p:attrNameLst>
                                          <p:attrName>ppt_h</p:attrName>
                                        </p:attrNameLst>
                                      </p:cBhvr>
                                      <p:tavLst>
                                        <p:tav tm="0">
                                          <p:val>
                                            <p:fltVal val="0"/>
                                          </p:val>
                                        </p:tav>
                                        <p:tav tm="100000">
                                          <p:val>
                                            <p:strVal val="#ppt_h"/>
                                          </p:val>
                                        </p:tav>
                                      </p:tavLst>
                                    </p:anim>
                                    <p:animEffect transition="in" filter="fade">
                                      <p:cBhvr>
                                        <p:cTn id="85" dur="500"/>
                                        <p:tgtEl>
                                          <p:spTgt spid="2070"/>
                                        </p:tgtEl>
                                      </p:cBhvr>
                                    </p:animEffect>
                                  </p:childTnLst>
                                </p:cTn>
                              </p:par>
                            </p:childTnLst>
                          </p:cTn>
                        </p:par>
                        <p:par>
                          <p:cTn id="86" fill="hold">
                            <p:stCondLst>
                              <p:cond delay="8000"/>
                            </p:stCondLst>
                            <p:childTnLst>
                              <p:par>
                                <p:cTn id="87" presetID="2" presetClass="entr" presetSubtype="2" accel="50000" decel="50000"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 calcmode="lin" valueType="num">
                                      <p:cBhvr additive="base">
                                        <p:cTn id="89" dur="500" fill="hold"/>
                                        <p:tgtEl>
                                          <p:spTgt spid="10"/>
                                        </p:tgtEl>
                                        <p:attrNameLst>
                                          <p:attrName>ppt_x</p:attrName>
                                        </p:attrNameLst>
                                      </p:cBhvr>
                                      <p:tavLst>
                                        <p:tav tm="0">
                                          <p:val>
                                            <p:strVal val="1+#ppt_w/2"/>
                                          </p:val>
                                        </p:tav>
                                        <p:tav tm="100000">
                                          <p:val>
                                            <p:strVal val="#ppt_x"/>
                                          </p:val>
                                        </p:tav>
                                      </p:tavLst>
                                    </p:anim>
                                    <p:anim calcmode="lin" valueType="num">
                                      <p:cBhvr additive="base">
                                        <p:cTn id="9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15" grpId="0" animBg="1"/>
      <p:bldP spid="2057" grpId="0" animBg="1"/>
      <p:bldP spid="20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ontent Placeholder 7"/>
          <p:cNvSpPr txBox="1">
            <a:spLocks/>
          </p:cNvSpPr>
          <p:nvPr/>
        </p:nvSpPr>
        <p:spPr bwMode="auto">
          <a:xfrm>
            <a:off x="561975" y="562494"/>
            <a:ext cx="6034087" cy="50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nSpc>
                <a:spcPct val="150000"/>
              </a:lnSpc>
              <a:spcBef>
                <a:spcPct val="20000"/>
              </a:spcBef>
            </a:pPr>
            <a:r>
              <a:rPr lang="zh-CN" altLang="en-US" sz="2000" dirty="0">
                <a:cs typeface="+mn-ea"/>
                <a:sym typeface="+mn-lt"/>
              </a:rPr>
              <a:t>点击添加标题</a:t>
            </a:r>
            <a:endParaRPr lang="en-US" altLang="zh-CN" sz="3600" dirty="0">
              <a:solidFill>
                <a:srgbClr val="767171"/>
              </a:solidFill>
              <a:latin typeface="+mn-lt"/>
              <a:cs typeface="+mn-ea"/>
              <a:sym typeface="+mn-lt"/>
            </a:endParaRPr>
          </a:p>
        </p:txBody>
      </p:sp>
      <p:sp>
        <p:nvSpPr>
          <p:cNvPr id="412" name="Title 1"/>
          <p:cNvSpPr txBox="1">
            <a:spLocks/>
          </p:cNvSpPr>
          <p:nvPr/>
        </p:nvSpPr>
        <p:spPr>
          <a:xfrm>
            <a:off x="561975" y="1017588"/>
            <a:ext cx="2890838" cy="363537"/>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fontAlgn="auto">
              <a:spcAft>
                <a:spcPts val="0"/>
              </a:spcAft>
              <a:defRPr/>
            </a:pPr>
            <a:r>
              <a:rPr lang="en-US" sz="1400" dirty="0">
                <a:solidFill>
                  <a:schemeClr val="tx1"/>
                </a:solidFill>
                <a:latin typeface="+mn-lt"/>
                <a:ea typeface="+mn-ea"/>
                <a:cs typeface="+mn-ea"/>
                <a:sym typeface="+mn-lt"/>
              </a:rPr>
              <a:t>Put a relevant subtitle in this line</a:t>
            </a:r>
          </a:p>
        </p:txBody>
      </p:sp>
      <p:grpSp>
        <p:nvGrpSpPr>
          <p:cNvPr id="17" name="Group 16"/>
          <p:cNvGrpSpPr>
            <a:grpSpLocks noChangeAspect="1"/>
          </p:cNvGrpSpPr>
          <p:nvPr/>
        </p:nvGrpSpPr>
        <p:grpSpPr bwMode="auto">
          <a:xfrm>
            <a:off x="1241425" y="1773238"/>
            <a:ext cx="10617200" cy="3960812"/>
            <a:chOff x="2366963" y="1681163"/>
            <a:chExt cx="8056974" cy="3005386"/>
          </a:xfrm>
        </p:grpSpPr>
        <p:sp>
          <p:nvSpPr>
            <p:cNvPr id="23562" name="Rectangle 1"/>
            <p:cNvSpPr>
              <a:spLocks/>
            </p:cNvSpPr>
            <p:nvPr/>
          </p:nvSpPr>
          <p:spPr bwMode="auto">
            <a:xfrm>
              <a:off x="6240045" y="1690800"/>
              <a:ext cx="1917868" cy="2842770"/>
            </a:xfrm>
            <a:prstGeom prst="rect">
              <a:avLst/>
            </a:prstGeom>
            <a:solidFill>
              <a:srgbClr val="E6E6E6"/>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eaLnBrk="1" hangingPunct="1"/>
              <a:endParaRPr lang="id-ID" altLang="id-ID" sz="2800">
                <a:cs typeface="+mn-ea"/>
                <a:sym typeface="+mn-lt"/>
              </a:endParaRPr>
            </a:p>
          </p:txBody>
        </p:sp>
        <p:sp>
          <p:nvSpPr>
            <p:cNvPr id="23563" name="Rectangle 2"/>
            <p:cNvSpPr>
              <a:spLocks/>
            </p:cNvSpPr>
            <p:nvPr/>
          </p:nvSpPr>
          <p:spPr bwMode="auto">
            <a:xfrm>
              <a:off x="4302902" y="1690800"/>
              <a:ext cx="1919073" cy="2842770"/>
            </a:xfrm>
            <a:prstGeom prst="rect">
              <a:avLst/>
            </a:prstGeom>
            <a:solidFill>
              <a:srgbClr val="343434"/>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eaLnBrk="1" hangingPunct="1"/>
              <a:endParaRPr lang="id-ID" altLang="id-ID" sz="2800">
                <a:cs typeface="+mn-ea"/>
                <a:sym typeface="+mn-lt"/>
              </a:endParaRPr>
            </a:p>
          </p:txBody>
        </p:sp>
        <p:sp>
          <p:nvSpPr>
            <p:cNvPr id="20" name="Rectangle 3"/>
            <p:cNvSpPr>
              <a:spLocks/>
            </p:cNvSpPr>
            <p:nvPr/>
          </p:nvSpPr>
          <p:spPr bwMode="auto">
            <a:xfrm>
              <a:off x="2366963" y="1690800"/>
              <a:ext cx="1917868" cy="2842770"/>
            </a:xfrm>
            <a:prstGeom prst="rect">
              <a:avLst/>
            </a:prstGeom>
            <a:solidFill>
              <a:schemeClr val="bg1">
                <a:lumMod val="75000"/>
              </a:schemeClr>
            </a:solidFill>
            <a:ln>
              <a:noFill/>
            </a:ln>
            <a:extLst/>
          </p:spPr>
          <p:txBody>
            <a:bodyPr lIns="0" tIns="0" rIns="0" bIns="0"/>
            <a:lstStyle/>
            <a:p>
              <a:pPr eaLnBrk="1" hangingPunct="1">
                <a:defRPr/>
              </a:pPr>
              <a:endParaRPr lang="en-US" altLang="zh-CN" sz="2800">
                <a:cs typeface="+mn-ea"/>
                <a:sym typeface="+mn-lt"/>
              </a:endParaRPr>
            </a:p>
          </p:txBody>
        </p:sp>
        <p:grpSp>
          <p:nvGrpSpPr>
            <p:cNvPr id="23565" name="Group 4"/>
            <p:cNvGrpSpPr>
              <a:grpSpLocks/>
            </p:cNvGrpSpPr>
            <p:nvPr/>
          </p:nvGrpSpPr>
          <p:grpSpPr bwMode="auto">
            <a:xfrm>
              <a:off x="2366978" y="1976437"/>
              <a:ext cx="7352109" cy="2557463"/>
              <a:chOff x="2288" y="0"/>
              <a:chExt cx="12350" cy="4296"/>
            </a:xfrm>
          </p:grpSpPr>
          <p:sp>
            <p:nvSpPr>
              <p:cNvPr id="23645" name="Rectangle 5"/>
              <p:cNvSpPr>
                <a:spLocks/>
              </p:cNvSpPr>
              <p:nvPr/>
            </p:nvSpPr>
            <p:spPr bwMode="auto">
              <a:xfrm>
                <a:off x="2288" y="0"/>
                <a:ext cx="12350" cy="455"/>
              </a:xfrm>
              <a:prstGeom prst="rect">
                <a:avLst/>
              </a:prstGeom>
              <a:solidFill>
                <a:srgbClr val="808080">
                  <a:alpha val="14902"/>
                </a:srgb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p>
                <a:pPr eaLnBrk="1" hangingPunct="1"/>
                <a:endParaRPr lang="id-ID" altLang="id-ID" sz="2800">
                  <a:cs typeface="+mn-ea"/>
                  <a:sym typeface="+mn-lt"/>
                </a:endParaRPr>
              </a:p>
            </p:txBody>
          </p:sp>
          <p:sp>
            <p:nvSpPr>
              <p:cNvPr id="23646" name="Rectangle 6"/>
              <p:cNvSpPr>
                <a:spLocks/>
              </p:cNvSpPr>
              <p:nvPr/>
            </p:nvSpPr>
            <p:spPr bwMode="auto">
              <a:xfrm>
                <a:off x="2288" y="959"/>
                <a:ext cx="12350" cy="457"/>
              </a:xfrm>
              <a:prstGeom prst="rect">
                <a:avLst/>
              </a:prstGeom>
              <a:solidFill>
                <a:srgbClr val="808080">
                  <a:alpha val="14902"/>
                </a:srgb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p>
                <a:pPr eaLnBrk="1" hangingPunct="1"/>
                <a:endParaRPr lang="id-ID" altLang="id-ID" sz="2800">
                  <a:cs typeface="+mn-ea"/>
                  <a:sym typeface="+mn-lt"/>
                </a:endParaRPr>
              </a:p>
            </p:txBody>
          </p:sp>
          <p:sp>
            <p:nvSpPr>
              <p:cNvPr id="23647" name="Rectangle 7"/>
              <p:cNvSpPr>
                <a:spLocks/>
              </p:cNvSpPr>
              <p:nvPr/>
            </p:nvSpPr>
            <p:spPr bwMode="auto">
              <a:xfrm>
                <a:off x="2288" y="1928"/>
                <a:ext cx="12350" cy="455"/>
              </a:xfrm>
              <a:prstGeom prst="rect">
                <a:avLst/>
              </a:prstGeom>
              <a:solidFill>
                <a:srgbClr val="808080">
                  <a:alpha val="14902"/>
                </a:srgb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p>
                <a:pPr eaLnBrk="1" hangingPunct="1"/>
                <a:endParaRPr lang="id-ID" altLang="id-ID" sz="2800">
                  <a:cs typeface="+mn-ea"/>
                  <a:sym typeface="+mn-lt"/>
                </a:endParaRPr>
              </a:p>
            </p:txBody>
          </p:sp>
          <p:sp>
            <p:nvSpPr>
              <p:cNvPr id="23648" name="Rectangle 8"/>
              <p:cNvSpPr>
                <a:spLocks/>
              </p:cNvSpPr>
              <p:nvPr/>
            </p:nvSpPr>
            <p:spPr bwMode="auto">
              <a:xfrm>
                <a:off x="2288" y="2887"/>
                <a:ext cx="12350" cy="457"/>
              </a:xfrm>
              <a:prstGeom prst="rect">
                <a:avLst/>
              </a:prstGeom>
              <a:solidFill>
                <a:srgbClr val="808080">
                  <a:alpha val="14902"/>
                </a:srgb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p>
                <a:pPr eaLnBrk="1" hangingPunct="1"/>
                <a:endParaRPr lang="id-ID" altLang="id-ID" sz="2800">
                  <a:cs typeface="+mn-ea"/>
                  <a:sym typeface="+mn-lt"/>
                </a:endParaRPr>
              </a:p>
            </p:txBody>
          </p:sp>
          <p:sp>
            <p:nvSpPr>
              <p:cNvPr id="23649" name="Rectangle 9"/>
              <p:cNvSpPr>
                <a:spLocks/>
              </p:cNvSpPr>
              <p:nvPr/>
            </p:nvSpPr>
            <p:spPr bwMode="auto">
              <a:xfrm>
                <a:off x="2288" y="3840"/>
                <a:ext cx="12350" cy="455"/>
              </a:xfrm>
              <a:prstGeom prst="rect">
                <a:avLst/>
              </a:prstGeom>
              <a:solidFill>
                <a:srgbClr val="808080">
                  <a:alpha val="14902"/>
                </a:srgbClr>
              </a:solidFill>
              <a:ln>
                <a:noFill/>
              </a:ln>
              <a:extLst>
                <a:ext uri="{91240B29-F687-4F45-9708-019B960494DF}">
                  <a14:hiddenLine xmlns:a14="http://schemas.microsoft.com/office/drawing/2010/main" w="25400">
                    <a:solidFill>
                      <a:schemeClr val="tx1">
                        <a:alpha val="14902"/>
                      </a:schemeClr>
                    </a:solidFill>
                    <a:miter lim="800000"/>
                    <a:headEnd/>
                    <a:tailEnd/>
                  </a14:hiddenLine>
                </a:ext>
              </a:extLst>
            </p:spPr>
            <p:txBody>
              <a:bodyPr lIns="0" tIns="0" rIns="0" bIns="0"/>
              <a:lstStyle/>
              <a:p>
                <a:pPr eaLnBrk="1" hangingPunct="1"/>
                <a:endParaRPr lang="id-ID" altLang="id-ID" sz="2800">
                  <a:cs typeface="+mn-ea"/>
                  <a:sym typeface="+mn-lt"/>
                </a:endParaRPr>
              </a:p>
            </p:txBody>
          </p:sp>
        </p:grpSp>
        <p:grpSp>
          <p:nvGrpSpPr>
            <p:cNvPr id="23566" name="Group 23"/>
            <p:cNvGrpSpPr>
              <a:grpSpLocks/>
            </p:cNvGrpSpPr>
            <p:nvPr/>
          </p:nvGrpSpPr>
          <p:grpSpPr bwMode="auto">
            <a:xfrm>
              <a:off x="8411779" y="1737718"/>
              <a:ext cx="2012158" cy="2700931"/>
              <a:chOff x="12250" y="-1"/>
              <a:chExt cx="3380" cy="4537"/>
            </a:xfrm>
          </p:grpSpPr>
          <p:sp>
            <p:nvSpPr>
              <p:cNvPr id="23643" name="Rectangle 24"/>
              <p:cNvSpPr>
                <a:spLocks/>
              </p:cNvSpPr>
              <p:nvPr/>
            </p:nvSpPr>
            <p:spPr bwMode="auto">
              <a:xfrm>
                <a:off x="12250" y="-1"/>
                <a:ext cx="122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en-US" altLang="zh-CN" dirty="0">
                    <a:cs typeface="+mn-ea"/>
                    <a:sym typeface="+mn-lt"/>
                  </a:rPr>
                  <a:t>Column</a:t>
                </a:r>
              </a:p>
            </p:txBody>
          </p:sp>
          <p:sp>
            <p:nvSpPr>
              <p:cNvPr id="102" name="Rectangle 25"/>
              <p:cNvSpPr>
                <a:spLocks/>
              </p:cNvSpPr>
              <p:nvPr/>
            </p:nvSpPr>
            <p:spPr bwMode="auto">
              <a:xfrm>
                <a:off x="12251" y="392"/>
                <a:ext cx="3379" cy="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200000"/>
                  </a:lnSpc>
                  <a:spcBef>
                    <a:spcPts val="0"/>
                  </a:spcBef>
                  <a:spcAft>
                    <a:spcPts val="0"/>
                  </a:spcAft>
                  <a:defRPr/>
                </a:pPr>
                <a:r>
                  <a:rPr lang="en-US" sz="1200" dirty="0">
                    <a:solidFill>
                      <a:schemeClr val="bg1">
                        <a:lumMod val="75000"/>
                      </a:schemeClr>
                    </a:solidFill>
                    <a:cs typeface="+mn-ea"/>
                    <a:sym typeface="+mn-lt"/>
                  </a:rPr>
                  <a:t>Info One</a:t>
                </a:r>
              </a:p>
              <a:p>
                <a:pPr eaLnBrk="1" fontAlgn="auto" hangingPunct="1">
                  <a:lnSpc>
                    <a:spcPct val="200000"/>
                  </a:lnSpc>
                  <a:spcBef>
                    <a:spcPts val="0"/>
                  </a:spcBef>
                  <a:spcAft>
                    <a:spcPts val="0"/>
                  </a:spcAft>
                  <a:defRPr/>
                </a:pPr>
                <a:r>
                  <a:rPr lang="en-US" sz="1200" dirty="0">
                    <a:solidFill>
                      <a:schemeClr val="bg1">
                        <a:lumMod val="75000"/>
                      </a:schemeClr>
                    </a:solidFill>
                    <a:cs typeface="+mn-ea"/>
                    <a:sym typeface="+mn-lt"/>
                  </a:rPr>
                  <a:t>Second Info</a:t>
                </a:r>
              </a:p>
              <a:p>
                <a:pPr eaLnBrk="1" fontAlgn="auto" hangingPunct="1">
                  <a:lnSpc>
                    <a:spcPct val="200000"/>
                  </a:lnSpc>
                  <a:spcBef>
                    <a:spcPts val="0"/>
                  </a:spcBef>
                  <a:spcAft>
                    <a:spcPts val="0"/>
                  </a:spcAft>
                  <a:defRPr/>
                </a:pPr>
                <a:r>
                  <a:rPr lang="en-US" sz="1200" dirty="0">
                    <a:solidFill>
                      <a:schemeClr val="bg1">
                        <a:lumMod val="75000"/>
                      </a:schemeClr>
                    </a:solidFill>
                    <a:cs typeface="+mn-ea"/>
                    <a:sym typeface="+mn-lt"/>
                  </a:rPr>
                  <a:t>Third Info</a:t>
                </a:r>
              </a:p>
              <a:p>
                <a:pPr eaLnBrk="1" fontAlgn="auto" hangingPunct="1">
                  <a:lnSpc>
                    <a:spcPct val="200000"/>
                  </a:lnSpc>
                  <a:spcBef>
                    <a:spcPts val="0"/>
                  </a:spcBef>
                  <a:spcAft>
                    <a:spcPts val="0"/>
                  </a:spcAft>
                  <a:defRPr/>
                </a:pPr>
                <a:r>
                  <a:rPr lang="en-US" sz="1200" dirty="0">
                    <a:solidFill>
                      <a:schemeClr val="bg1">
                        <a:lumMod val="75000"/>
                      </a:schemeClr>
                    </a:solidFill>
                    <a:cs typeface="+mn-ea"/>
                    <a:sym typeface="+mn-lt"/>
                  </a:rPr>
                  <a:t>Info Fourth</a:t>
                </a:r>
              </a:p>
              <a:p>
                <a:pPr eaLnBrk="1" fontAlgn="auto" hangingPunct="1">
                  <a:lnSpc>
                    <a:spcPct val="200000"/>
                  </a:lnSpc>
                  <a:spcBef>
                    <a:spcPts val="0"/>
                  </a:spcBef>
                  <a:spcAft>
                    <a:spcPts val="0"/>
                  </a:spcAft>
                  <a:defRPr/>
                </a:pPr>
                <a:r>
                  <a:rPr lang="en-US" sz="1200" dirty="0">
                    <a:solidFill>
                      <a:schemeClr val="bg1">
                        <a:lumMod val="75000"/>
                      </a:schemeClr>
                    </a:solidFill>
                    <a:cs typeface="+mn-ea"/>
                    <a:sym typeface="+mn-lt"/>
                  </a:rPr>
                  <a:t>Five</a:t>
                </a:r>
              </a:p>
              <a:p>
                <a:pPr eaLnBrk="1" fontAlgn="auto" hangingPunct="1">
                  <a:lnSpc>
                    <a:spcPct val="200000"/>
                  </a:lnSpc>
                  <a:spcBef>
                    <a:spcPts val="0"/>
                  </a:spcBef>
                  <a:spcAft>
                    <a:spcPts val="0"/>
                  </a:spcAft>
                  <a:defRPr/>
                </a:pPr>
                <a:r>
                  <a:rPr lang="en-US" sz="1200" dirty="0">
                    <a:solidFill>
                      <a:schemeClr val="bg1">
                        <a:lumMod val="75000"/>
                      </a:schemeClr>
                    </a:solidFill>
                    <a:cs typeface="+mn-ea"/>
                    <a:sym typeface="+mn-lt"/>
                  </a:rPr>
                  <a:t>Sixth Info</a:t>
                </a:r>
              </a:p>
              <a:p>
                <a:pPr eaLnBrk="1" fontAlgn="auto" hangingPunct="1">
                  <a:lnSpc>
                    <a:spcPct val="200000"/>
                  </a:lnSpc>
                  <a:spcBef>
                    <a:spcPts val="0"/>
                  </a:spcBef>
                  <a:spcAft>
                    <a:spcPts val="0"/>
                  </a:spcAft>
                  <a:defRPr/>
                </a:pPr>
                <a:r>
                  <a:rPr lang="en-US" sz="1200" dirty="0">
                    <a:solidFill>
                      <a:schemeClr val="bg1">
                        <a:lumMod val="75000"/>
                      </a:schemeClr>
                    </a:solidFill>
                    <a:cs typeface="+mn-ea"/>
                    <a:sym typeface="+mn-lt"/>
                  </a:rPr>
                  <a:t>Seventh</a:t>
                </a:r>
              </a:p>
              <a:p>
                <a:pPr eaLnBrk="1" fontAlgn="auto" hangingPunct="1">
                  <a:lnSpc>
                    <a:spcPct val="200000"/>
                  </a:lnSpc>
                  <a:spcBef>
                    <a:spcPts val="0"/>
                  </a:spcBef>
                  <a:spcAft>
                    <a:spcPts val="0"/>
                  </a:spcAft>
                  <a:defRPr/>
                </a:pPr>
                <a:r>
                  <a:rPr lang="en-US" sz="1200" dirty="0">
                    <a:solidFill>
                      <a:schemeClr val="bg1">
                        <a:lumMod val="75000"/>
                      </a:schemeClr>
                    </a:solidFill>
                    <a:cs typeface="+mn-ea"/>
                    <a:sym typeface="+mn-lt"/>
                  </a:rPr>
                  <a:t>Info Eight</a:t>
                </a:r>
              </a:p>
              <a:p>
                <a:pPr eaLnBrk="1" fontAlgn="auto" hangingPunct="1">
                  <a:lnSpc>
                    <a:spcPct val="200000"/>
                  </a:lnSpc>
                  <a:spcBef>
                    <a:spcPts val="0"/>
                  </a:spcBef>
                  <a:spcAft>
                    <a:spcPts val="0"/>
                  </a:spcAft>
                  <a:defRPr/>
                </a:pPr>
                <a:r>
                  <a:rPr lang="en-US" sz="1200" dirty="0" err="1">
                    <a:solidFill>
                      <a:schemeClr val="bg1">
                        <a:lumMod val="75000"/>
                      </a:schemeClr>
                    </a:solidFill>
                    <a:cs typeface="+mn-ea"/>
                    <a:sym typeface="+mn-lt"/>
                  </a:rPr>
                  <a:t>Nineth</a:t>
                </a:r>
                <a:endParaRPr lang="en-US" sz="1200" dirty="0">
                  <a:solidFill>
                    <a:schemeClr val="bg1">
                      <a:lumMod val="75000"/>
                    </a:schemeClr>
                  </a:solidFill>
                  <a:cs typeface="+mn-ea"/>
                  <a:sym typeface="+mn-lt"/>
                </a:endParaRPr>
              </a:p>
            </p:txBody>
          </p:sp>
        </p:grpSp>
        <p:grpSp>
          <p:nvGrpSpPr>
            <p:cNvPr id="23567" name="Group 26"/>
            <p:cNvGrpSpPr>
              <a:grpSpLocks/>
            </p:cNvGrpSpPr>
            <p:nvPr/>
          </p:nvGrpSpPr>
          <p:grpSpPr bwMode="auto">
            <a:xfrm>
              <a:off x="2366963" y="1690687"/>
              <a:ext cx="1918097" cy="285750"/>
              <a:chOff x="0" y="0"/>
              <a:chExt cx="3222" cy="480"/>
            </a:xfrm>
          </p:grpSpPr>
          <p:sp>
            <p:nvSpPr>
              <p:cNvPr id="99" name="Rectangle 27"/>
              <p:cNvSpPr>
                <a:spLocks/>
              </p:cNvSpPr>
              <p:nvPr/>
            </p:nvSpPr>
            <p:spPr bwMode="auto">
              <a:xfrm>
                <a:off x="0" y="0"/>
                <a:ext cx="3222" cy="480"/>
              </a:xfrm>
              <a:prstGeom prst="rect">
                <a:avLst/>
              </a:prstGeom>
              <a:solidFill>
                <a:schemeClr val="accent1">
                  <a:lumMod val="75000"/>
                </a:schemeClr>
              </a:solidFill>
              <a:ln>
                <a:noFill/>
              </a:ln>
              <a:extLst>
                <a:ext uri="{91240B29-F687-4F45-9708-019B960494DF}">
                  <a14:hiddenLine xmlns:a14="http://schemas.microsoft.com/office/drawing/2010/main" w="25400" cap="flat">
                    <a:solidFill>
                      <a:srgbClr val="FF5308"/>
                    </a:solidFill>
                    <a:miter lim="800000"/>
                    <a:headEnd type="none" w="med" len="med"/>
                    <a:tailEnd type="none" w="med" len="med"/>
                  </a14:hiddenLine>
                </a:ext>
              </a:extLst>
            </p:spPr>
            <p:txBody>
              <a:bodyPr lIns="0" tIns="0" rIns="0" bIns="0"/>
              <a:lstStyle/>
              <a:p>
                <a:pPr eaLnBrk="1" hangingPunct="1">
                  <a:defRPr/>
                </a:pPr>
                <a:endParaRPr lang="en-US" altLang="zh-CN" sz="2800">
                  <a:cs typeface="+mn-ea"/>
                  <a:sym typeface="+mn-lt"/>
                </a:endParaRPr>
              </a:p>
            </p:txBody>
          </p:sp>
          <p:sp>
            <p:nvSpPr>
              <p:cNvPr id="23642" name="Rectangle 28"/>
              <p:cNvSpPr>
                <a:spLocks/>
              </p:cNvSpPr>
              <p:nvPr/>
            </p:nvSpPr>
            <p:spPr bwMode="auto">
              <a:xfrm>
                <a:off x="235" y="57"/>
                <a:ext cx="1289"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id-ID" altLang="id-ID" sz="1200" b="1">
                    <a:solidFill>
                      <a:srgbClr val="FFFFFF"/>
                    </a:solidFill>
                    <a:cs typeface="+mn-ea"/>
                    <a:sym typeface="+mn-lt"/>
                  </a:rPr>
                  <a:t>Normal Quality</a:t>
                </a:r>
                <a:endParaRPr lang="en-US" altLang="id-ID" sz="1200" b="1">
                  <a:solidFill>
                    <a:srgbClr val="FFFFFF"/>
                  </a:solidFill>
                  <a:cs typeface="+mn-ea"/>
                  <a:sym typeface="+mn-lt"/>
                </a:endParaRPr>
              </a:p>
            </p:txBody>
          </p:sp>
        </p:grpSp>
        <p:grpSp>
          <p:nvGrpSpPr>
            <p:cNvPr id="23568" name="Group 29"/>
            <p:cNvGrpSpPr>
              <a:grpSpLocks/>
            </p:cNvGrpSpPr>
            <p:nvPr/>
          </p:nvGrpSpPr>
          <p:grpSpPr bwMode="auto">
            <a:xfrm>
              <a:off x="3400425" y="1681163"/>
              <a:ext cx="885825" cy="323850"/>
              <a:chOff x="0" y="0"/>
              <a:chExt cx="1488" cy="544"/>
            </a:xfrm>
          </p:grpSpPr>
          <p:sp>
            <p:nvSpPr>
              <p:cNvPr id="23639" name="Rectangle 30"/>
              <p:cNvSpPr>
                <a:spLocks/>
              </p:cNvSpPr>
              <p:nvPr/>
            </p:nvSpPr>
            <p:spPr bwMode="auto">
              <a:xfrm>
                <a:off x="0" y="16"/>
                <a:ext cx="1487" cy="480"/>
              </a:xfrm>
              <a:prstGeom prst="rect">
                <a:avLst/>
              </a:prstGeom>
              <a:solidFill>
                <a:schemeClr val="accent2"/>
              </a:solidFill>
              <a:ln>
                <a:noFill/>
              </a:ln>
              <a:extLst>
                <a:ext uri="{91240B29-F687-4F45-9708-019B960494DF}">
                  <a14:hiddenLine xmlns:a14="http://schemas.microsoft.com/office/drawing/2010/main" w="25400">
                    <a:solidFill>
                      <a:srgbClr val="FF5308"/>
                    </a:solidFill>
                    <a:miter lim="800000"/>
                    <a:headEnd/>
                    <a:tailEnd/>
                  </a14:hiddenLine>
                </a:ext>
              </a:extLst>
            </p:spPr>
            <p:txBody>
              <a:bodyPr lIns="0" tIns="0" rIns="0" bIns="0"/>
              <a:lstStyle/>
              <a:p>
                <a:pPr eaLnBrk="1" hangingPunct="1"/>
                <a:endParaRPr lang="en-US" altLang="zh-CN" sz="2800">
                  <a:cs typeface="+mn-ea"/>
                  <a:sym typeface="+mn-lt"/>
                </a:endParaRPr>
              </a:p>
            </p:txBody>
          </p:sp>
          <p:sp>
            <p:nvSpPr>
              <p:cNvPr id="23640" name="Rectangle 31"/>
              <p:cNvSpPr>
                <a:spLocks/>
              </p:cNvSpPr>
              <p:nvPr/>
            </p:nvSpPr>
            <p:spPr bwMode="auto">
              <a:xfrm>
                <a:off x="476" y="0"/>
                <a:ext cx="84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eaLnBrk="1" hangingPunct="1"/>
                <a:r>
                  <a:rPr lang="en-US" altLang="id-ID" sz="2000" b="1" dirty="0">
                    <a:solidFill>
                      <a:srgbClr val="FFFFFF"/>
                    </a:solidFill>
                    <a:cs typeface="+mn-ea"/>
                    <a:sym typeface="+mn-lt"/>
                  </a:rPr>
                  <a:t>$</a:t>
                </a:r>
                <a:r>
                  <a:rPr lang="id-ID" altLang="id-ID" sz="2000" b="1" dirty="0">
                    <a:solidFill>
                      <a:srgbClr val="FFFFFF"/>
                    </a:solidFill>
                    <a:cs typeface="+mn-ea"/>
                    <a:sym typeface="+mn-lt"/>
                  </a:rPr>
                  <a:t>400</a:t>
                </a:r>
                <a:endParaRPr lang="en-US" altLang="id-ID" sz="2000" b="1" dirty="0">
                  <a:solidFill>
                    <a:srgbClr val="FFFFFF"/>
                  </a:solidFill>
                  <a:cs typeface="+mn-ea"/>
                  <a:sym typeface="+mn-lt"/>
                </a:endParaRPr>
              </a:p>
            </p:txBody>
          </p:sp>
        </p:grpSp>
        <p:grpSp>
          <p:nvGrpSpPr>
            <p:cNvPr id="23569" name="Group 32"/>
            <p:cNvGrpSpPr>
              <a:grpSpLocks/>
            </p:cNvGrpSpPr>
            <p:nvPr/>
          </p:nvGrpSpPr>
          <p:grpSpPr bwMode="auto">
            <a:xfrm>
              <a:off x="2679502" y="2071092"/>
              <a:ext cx="114300" cy="2376488"/>
              <a:chOff x="0" y="0"/>
              <a:chExt cx="191" cy="3992"/>
            </a:xfrm>
          </p:grpSpPr>
          <p:sp>
            <p:nvSpPr>
              <p:cNvPr id="80" name="Freeform 33"/>
              <p:cNvSpPr>
                <a:spLocks/>
              </p:cNvSpPr>
              <p:nvPr/>
            </p:nvSpPr>
            <p:spPr bwMode="auto">
              <a:xfrm>
                <a:off x="13" y="1"/>
                <a:ext cx="177" cy="127"/>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tx1">
                      <a:lumMod val="90000"/>
                      <a:lumOff val="10000"/>
                    </a:schemeClr>
                  </a:solidFill>
                  <a:cs typeface="+mn-ea"/>
                  <a:sym typeface="+mn-lt"/>
                </a:endParaRPr>
              </a:p>
            </p:txBody>
          </p:sp>
          <p:grpSp>
            <p:nvGrpSpPr>
              <p:cNvPr id="23623" name="Group 34"/>
              <p:cNvGrpSpPr>
                <a:grpSpLocks/>
              </p:cNvGrpSpPr>
              <p:nvPr/>
            </p:nvGrpSpPr>
            <p:grpSpPr bwMode="auto">
              <a:xfrm>
                <a:off x="0" y="2381"/>
                <a:ext cx="168" cy="166"/>
                <a:chOff x="0" y="0"/>
                <a:chExt cx="168" cy="165"/>
              </a:xfrm>
            </p:grpSpPr>
            <p:sp>
              <p:nvSpPr>
                <p:cNvPr id="23637" name="Line 35"/>
                <p:cNvSpPr>
                  <a:spLocks noChangeShapeType="1"/>
                </p:cNvSpPr>
                <p:nvPr/>
              </p:nvSpPr>
              <p:spPr bwMode="auto">
                <a:xfrm>
                  <a:off x="6" y="0"/>
                  <a:ext cx="155" cy="165"/>
                </a:xfrm>
                <a:prstGeom prst="line">
                  <a:avLst/>
                </a:prstGeom>
                <a:noFill/>
                <a:ln w="28575">
                  <a:solidFill>
                    <a:srgbClr val="FFFFFF"/>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96" name="Line 36"/>
                <p:cNvSpPr>
                  <a:spLocks noChangeShapeType="1"/>
                </p:cNvSpPr>
                <p:nvPr/>
              </p:nvSpPr>
              <p:spPr bwMode="auto">
                <a:xfrm rot="10800000" flipH="1">
                  <a:off x="-9" y="7"/>
                  <a:ext cx="177" cy="159"/>
                </a:xfrm>
                <a:prstGeom prst="line">
                  <a:avLst/>
                </a:prstGeom>
                <a:noFill/>
                <a:ln w="28575" cap="flat" cmpd="sng">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tx1">
                        <a:lumMod val="90000"/>
                        <a:lumOff val="10000"/>
                      </a:schemeClr>
                    </a:solidFill>
                    <a:cs typeface="+mn-ea"/>
                    <a:sym typeface="+mn-lt"/>
                  </a:endParaRPr>
                </a:p>
              </p:txBody>
            </p:sp>
          </p:grpSp>
          <p:sp>
            <p:nvSpPr>
              <p:cNvPr id="82" name="Freeform 37"/>
              <p:cNvSpPr>
                <a:spLocks/>
              </p:cNvSpPr>
              <p:nvPr/>
            </p:nvSpPr>
            <p:spPr bwMode="auto">
              <a:xfrm>
                <a:off x="13" y="482"/>
                <a:ext cx="177"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tx1">
                      <a:lumMod val="90000"/>
                      <a:lumOff val="10000"/>
                    </a:schemeClr>
                  </a:solidFill>
                  <a:cs typeface="+mn-ea"/>
                  <a:sym typeface="+mn-lt"/>
                </a:endParaRPr>
              </a:p>
            </p:txBody>
          </p:sp>
          <p:sp>
            <p:nvSpPr>
              <p:cNvPr id="83" name="Freeform 38"/>
              <p:cNvSpPr>
                <a:spLocks/>
              </p:cNvSpPr>
              <p:nvPr/>
            </p:nvSpPr>
            <p:spPr bwMode="auto">
              <a:xfrm>
                <a:off x="13" y="956"/>
                <a:ext cx="177" cy="121"/>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tx1">
                      <a:lumMod val="90000"/>
                      <a:lumOff val="10000"/>
                    </a:schemeClr>
                  </a:solidFill>
                  <a:cs typeface="+mn-ea"/>
                  <a:sym typeface="+mn-lt"/>
                </a:endParaRPr>
              </a:p>
            </p:txBody>
          </p:sp>
          <p:grpSp>
            <p:nvGrpSpPr>
              <p:cNvPr id="23626" name="Group 39"/>
              <p:cNvGrpSpPr>
                <a:grpSpLocks/>
              </p:cNvGrpSpPr>
              <p:nvPr/>
            </p:nvGrpSpPr>
            <p:grpSpPr bwMode="auto">
              <a:xfrm>
                <a:off x="0" y="1432"/>
                <a:ext cx="168" cy="166"/>
                <a:chOff x="0" y="0"/>
                <a:chExt cx="168" cy="165"/>
              </a:xfrm>
            </p:grpSpPr>
            <p:sp>
              <p:nvSpPr>
                <p:cNvPr id="23635" name="Line 40"/>
                <p:cNvSpPr>
                  <a:spLocks noChangeShapeType="1"/>
                </p:cNvSpPr>
                <p:nvPr/>
              </p:nvSpPr>
              <p:spPr bwMode="auto">
                <a:xfrm>
                  <a:off x="6" y="0"/>
                  <a:ext cx="155" cy="165"/>
                </a:xfrm>
                <a:prstGeom prst="line">
                  <a:avLst/>
                </a:prstGeom>
                <a:noFill/>
                <a:ln w="28575">
                  <a:solidFill>
                    <a:srgbClr val="FFFFFF"/>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94" name="Line 41"/>
                <p:cNvSpPr>
                  <a:spLocks noChangeShapeType="1"/>
                </p:cNvSpPr>
                <p:nvPr/>
              </p:nvSpPr>
              <p:spPr bwMode="auto">
                <a:xfrm rot="10800000" flipH="1">
                  <a:off x="-9" y="7"/>
                  <a:ext cx="177" cy="159"/>
                </a:xfrm>
                <a:prstGeom prst="line">
                  <a:avLst/>
                </a:prstGeom>
                <a:noFill/>
                <a:ln w="28575" cap="flat" cmpd="sng">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tx1">
                        <a:lumMod val="90000"/>
                        <a:lumOff val="10000"/>
                      </a:schemeClr>
                    </a:solidFill>
                    <a:cs typeface="+mn-ea"/>
                    <a:sym typeface="+mn-lt"/>
                  </a:endParaRPr>
                </a:p>
              </p:txBody>
            </p:sp>
          </p:grpSp>
          <p:sp>
            <p:nvSpPr>
              <p:cNvPr id="85" name="Freeform 42"/>
              <p:cNvSpPr>
                <a:spLocks/>
              </p:cNvSpPr>
              <p:nvPr/>
            </p:nvSpPr>
            <p:spPr bwMode="auto">
              <a:xfrm>
                <a:off x="13" y="1913"/>
                <a:ext cx="177" cy="12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tx1">
                      <a:lumMod val="90000"/>
                      <a:lumOff val="10000"/>
                    </a:schemeClr>
                  </a:solidFill>
                  <a:cs typeface="+mn-ea"/>
                  <a:sym typeface="+mn-lt"/>
                </a:endParaRPr>
              </a:p>
            </p:txBody>
          </p:sp>
          <p:grpSp>
            <p:nvGrpSpPr>
              <p:cNvPr id="23628" name="Group 43"/>
              <p:cNvGrpSpPr>
                <a:grpSpLocks/>
              </p:cNvGrpSpPr>
              <p:nvPr/>
            </p:nvGrpSpPr>
            <p:grpSpPr bwMode="auto">
              <a:xfrm>
                <a:off x="0" y="2849"/>
                <a:ext cx="168" cy="166"/>
                <a:chOff x="0" y="0"/>
                <a:chExt cx="168" cy="165"/>
              </a:xfrm>
            </p:grpSpPr>
            <p:sp>
              <p:nvSpPr>
                <p:cNvPr id="23633" name="Line 44"/>
                <p:cNvSpPr>
                  <a:spLocks noChangeShapeType="1"/>
                </p:cNvSpPr>
                <p:nvPr/>
              </p:nvSpPr>
              <p:spPr bwMode="auto">
                <a:xfrm>
                  <a:off x="6" y="0"/>
                  <a:ext cx="155" cy="165"/>
                </a:xfrm>
                <a:prstGeom prst="line">
                  <a:avLst/>
                </a:prstGeom>
                <a:noFill/>
                <a:ln w="28575">
                  <a:solidFill>
                    <a:srgbClr val="FFFFFF"/>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92" name="Line 45"/>
                <p:cNvSpPr>
                  <a:spLocks noChangeShapeType="1"/>
                </p:cNvSpPr>
                <p:nvPr/>
              </p:nvSpPr>
              <p:spPr bwMode="auto">
                <a:xfrm rot="10800000" flipH="1">
                  <a:off x="-9" y="7"/>
                  <a:ext cx="177" cy="159"/>
                </a:xfrm>
                <a:prstGeom prst="line">
                  <a:avLst/>
                </a:prstGeom>
                <a:noFill/>
                <a:ln w="28575" cap="flat" cmpd="sng">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tx1">
                        <a:lumMod val="90000"/>
                        <a:lumOff val="10000"/>
                      </a:schemeClr>
                    </a:solidFill>
                    <a:cs typeface="+mn-ea"/>
                    <a:sym typeface="+mn-lt"/>
                  </a:endParaRPr>
                </a:p>
              </p:txBody>
            </p:sp>
          </p:grpSp>
          <p:sp>
            <p:nvSpPr>
              <p:cNvPr id="87" name="Freeform 46"/>
              <p:cNvSpPr>
                <a:spLocks/>
              </p:cNvSpPr>
              <p:nvPr/>
            </p:nvSpPr>
            <p:spPr bwMode="auto">
              <a:xfrm>
                <a:off x="13" y="3372"/>
                <a:ext cx="177" cy="119"/>
              </a:xfrm>
              <a:custGeom>
                <a:avLst/>
                <a:gdLst>
                  <a:gd name="T0" fmla="*/ 0 w 21600"/>
                  <a:gd name="T1" fmla="*/ 8757 h 21600"/>
                  <a:gd name="T2" fmla="*/ 7039 w 21600"/>
                  <a:gd name="T3" fmla="*/ 21600 h 21600"/>
                  <a:gd name="T4" fmla="*/ 21600 w 21600"/>
                  <a:gd name="T5" fmla="*/ 0 h 21600"/>
                </a:gdLst>
                <a:ahLst/>
                <a:cxnLst>
                  <a:cxn ang="0">
                    <a:pos x="T0" y="T1"/>
                  </a:cxn>
                  <a:cxn ang="0">
                    <a:pos x="T2" y="T3"/>
                  </a:cxn>
                  <a:cxn ang="0">
                    <a:pos x="T4" y="T5"/>
                  </a:cxn>
                </a:cxnLst>
                <a:rect l="0" t="0" r="r" b="b"/>
                <a:pathLst>
                  <a:path w="21600" h="21600">
                    <a:moveTo>
                      <a:pt x="0" y="8757"/>
                    </a:moveTo>
                    <a:lnTo>
                      <a:pt x="7039" y="21600"/>
                    </a:lnTo>
                    <a:lnTo>
                      <a:pt x="21600" y="0"/>
                    </a:lnTo>
                  </a:path>
                </a:pathLst>
              </a:custGeom>
              <a:noFill/>
              <a:ln w="28575" cap="flat" cmpd="sng">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tx1">
                      <a:lumMod val="90000"/>
                      <a:lumOff val="10000"/>
                    </a:schemeClr>
                  </a:solidFill>
                  <a:cs typeface="+mn-ea"/>
                  <a:sym typeface="+mn-lt"/>
                </a:endParaRPr>
              </a:p>
            </p:txBody>
          </p:sp>
          <p:grpSp>
            <p:nvGrpSpPr>
              <p:cNvPr id="23630" name="Group 47"/>
              <p:cNvGrpSpPr>
                <a:grpSpLocks/>
              </p:cNvGrpSpPr>
              <p:nvPr/>
            </p:nvGrpSpPr>
            <p:grpSpPr bwMode="auto">
              <a:xfrm>
                <a:off x="0" y="3826"/>
                <a:ext cx="168" cy="166"/>
                <a:chOff x="0" y="0"/>
                <a:chExt cx="168" cy="165"/>
              </a:xfrm>
            </p:grpSpPr>
            <p:sp>
              <p:nvSpPr>
                <p:cNvPr id="23631" name="Line 48"/>
                <p:cNvSpPr>
                  <a:spLocks noChangeShapeType="1"/>
                </p:cNvSpPr>
                <p:nvPr/>
              </p:nvSpPr>
              <p:spPr bwMode="auto">
                <a:xfrm>
                  <a:off x="6" y="0"/>
                  <a:ext cx="155" cy="165"/>
                </a:xfrm>
                <a:prstGeom prst="line">
                  <a:avLst/>
                </a:prstGeom>
                <a:noFill/>
                <a:ln w="28575">
                  <a:solidFill>
                    <a:srgbClr val="FFFFFF"/>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90" name="Line 49"/>
                <p:cNvSpPr>
                  <a:spLocks noChangeShapeType="1"/>
                </p:cNvSpPr>
                <p:nvPr/>
              </p:nvSpPr>
              <p:spPr bwMode="auto">
                <a:xfrm rot="10800000" flipH="1">
                  <a:off x="-9" y="7"/>
                  <a:ext cx="177" cy="159"/>
                </a:xfrm>
                <a:prstGeom prst="line">
                  <a:avLst/>
                </a:prstGeom>
                <a:noFill/>
                <a:ln w="28575" cap="flat" cmpd="sng">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sz="2800">
                    <a:solidFill>
                      <a:schemeClr val="tx1">
                        <a:lumMod val="90000"/>
                        <a:lumOff val="10000"/>
                      </a:schemeClr>
                    </a:solidFill>
                    <a:cs typeface="+mn-ea"/>
                    <a:sym typeface="+mn-lt"/>
                  </a:endParaRPr>
                </a:p>
              </p:txBody>
            </p:sp>
          </p:grpSp>
        </p:grpSp>
        <p:sp>
          <p:nvSpPr>
            <p:cNvPr id="26" name="Rectangle 50"/>
            <p:cNvSpPr>
              <a:spLocks/>
            </p:cNvSpPr>
            <p:nvPr/>
          </p:nvSpPr>
          <p:spPr bwMode="auto">
            <a:xfrm>
              <a:off x="3047614" y="2014827"/>
              <a:ext cx="1019169" cy="246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Info One</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Second Info Deta</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Third Info</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Info Fourth Detail</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Five</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Sixth Info Details</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Seventh</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Info Eight Details</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Nineth</a:t>
              </a:r>
            </a:p>
          </p:txBody>
        </p:sp>
        <p:grpSp>
          <p:nvGrpSpPr>
            <p:cNvPr id="23571" name="Group 51"/>
            <p:cNvGrpSpPr>
              <a:grpSpLocks/>
            </p:cNvGrpSpPr>
            <p:nvPr/>
          </p:nvGrpSpPr>
          <p:grpSpPr bwMode="auto">
            <a:xfrm>
              <a:off x="4613077" y="2071092"/>
              <a:ext cx="114300" cy="2376488"/>
              <a:chOff x="0" y="0"/>
              <a:chExt cx="191" cy="3992"/>
            </a:xfrm>
          </p:grpSpPr>
          <p:sp>
            <p:nvSpPr>
              <p:cNvPr id="23605" name="Freeform 52"/>
              <p:cNvSpPr>
                <a:spLocks/>
              </p:cNvSpPr>
              <p:nvPr/>
            </p:nvSpPr>
            <p:spPr bwMode="auto">
              <a:xfrm>
                <a:off x="23" y="0"/>
                <a:ext cx="168" cy="1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accent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grpSp>
            <p:nvGrpSpPr>
              <p:cNvPr id="23606" name="Group 53"/>
              <p:cNvGrpSpPr>
                <a:grpSpLocks/>
              </p:cNvGrpSpPr>
              <p:nvPr/>
            </p:nvGrpSpPr>
            <p:grpSpPr bwMode="auto">
              <a:xfrm>
                <a:off x="0" y="2381"/>
                <a:ext cx="168" cy="166"/>
                <a:chOff x="0" y="0"/>
                <a:chExt cx="168" cy="165"/>
              </a:xfrm>
            </p:grpSpPr>
            <p:sp>
              <p:nvSpPr>
                <p:cNvPr id="23620" name="Line 54"/>
                <p:cNvSpPr>
                  <a:spLocks noChangeShapeType="1"/>
                </p:cNvSpPr>
                <p:nvPr/>
              </p:nvSpPr>
              <p:spPr bwMode="auto">
                <a:xfrm>
                  <a:off x="6" y="0"/>
                  <a:ext cx="155" cy="165"/>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23621" name="Line 55"/>
                <p:cNvSpPr>
                  <a:spLocks noChangeShapeType="1"/>
                </p:cNvSpPr>
                <p:nvPr/>
              </p:nvSpPr>
              <p:spPr bwMode="auto">
                <a:xfrm rot="10800000" flipH="1">
                  <a:off x="0" y="6"/>
                  <a:ext cx="168" cy="153"/>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grpSp>
          <p:sp>
            <p:nvSpPr>
              <p:cNvPr id="23607" name="Freeform 56"/>
              <p:cNvSpPr>
                <a:spLocks/>
              </p:cNvSpPr>
              <p:nvPr/>
            </p:nvSpPr>
            <p:spPr bwMode="auto">
              <a:xfrm>
                <a:off x="23" y="482"/>
                <a:ext cx="168" cy="12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accent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sp>
            <p:nvSpPr>
              <p:cNvPr id="23608" name="Freeform 57"/>
              <p:cNvSpPr>
                <a:spLocks/>
              </p:cNvSpPr>
              <p:nvPr/>
            </p:nvSpPr>
            <p:spPr bwMode="auto">
              <a:xfrm>
                <a:off x="23" y="948"/>
                <a:ext cx="168" cy="12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accent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grpSp>
            <p:nvGrpSpPr>
              <p:cNvPr id="23609" name="Group 58"/>
              <p:cNvGrpSpPr>
                <a:grpSpLocks/>
              </p:cNvGrpSpPr>
              <p:nvPr/>
            </p:nvGrpSpPr>
            <p:grpSpPr bwMode="auto">
              <a:xfrm>
                <a:off x="0" y="1432"/>
                <a:ext cx="168" cy="166"/>
                <a:chOff x="0" y="0"/>
                <a:chExt cx="168" cy="165"/>
              </a:xfrm>
            </p:grpSpPr>
            <p:sp>
              <p:nvSpPr>
                <p:cNvPr id="23618" name="Line 59"/>
                <p:cNvSpPr>
                  <a:spLocks noChangeShapeType="1"/>
                </p:cNvSpPr>
                <p:nvPr/>
              </p:nvSpPr>
              <p:spPr bwMode="auto">
                <a:xfrm>
                  <a:off x="6" y="0"/>
                  <a:ext cx="155" cy="165"/>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23619" name="Line 60"/>
                <p:cNvSpPr>
                  <a:spLocks noChangeShapeType="1"/>
                </p:cNvSpPr>
                <p:nvPr/>
              </p:nvSpPr>
              <p:spPr bwMode="auto">
                <a:xfrm rot="10800000" flipH="1">
                  <a:off x="0" y="6"/>
                  <a:ext cx="168" cy="153"/>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grpSp>
          <p:sp>
            <p:nvSpPr>
              <p:cNvPr id="23610" name="Freeform 61"/>
              <p:cNvSpPr>
                <a:spLocks/>
              </p:cNvSpPr>
              <p:nvPr/>
            </p:nvSpPr>
            <p:spPr bwMode="auto">
              <a:xfrm>
                <a:off x="23" y="1913"/>
                <a:ext cx="168" cy="12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accent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grpSp>
            <p:nvGrpSpPr>
              <p:cNvPr id="23611" name="Group 62"/>
              <p:cNvGrpSpPr>
                <a:grpSpLocks/>
              </p:cNvGrpSpPr>
              <p:nvPr/>
            </p:nvGrpSpPr>
            <p:grpSpPr bwMode="auto">
              <a:xfrm>
                <a:off x="0" y="2849"/>
                <a:ext cx="168" cy="166"/>
                <a:chOff x="0" y="0"/>
                <a:chExt cx="168" cy="165"/>
              </a:xfrm>
            </p:grpSpPr>
            <p:sp>
              <p:nvSpPr>
                <p:cNvPr id="23616" name="Line 63"/>
                <p:cNvSpPr>
                  <a:spLocks noChangeShapeType="1"/>
                </p:cNvSpPr>
                <p:nvPr/>
              </p:nvSpPr>
              <p:spPr bwMode="auto">
                <a:xfrm>
                  <a:off x="6" y="0"/>
                  <a:ext cx="155" cy="165"/>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23617" name="Line 64"/>
                <p:cNvSpPr>
                  <a:spLocks noChangeShapeType="1"/>
                </p:cNvSpPr>
                <p:nvPr/>
              </p:nvSpPr>
              <p:spPr bwMode="auto">
                <a:xfrm rot="10800000" flipH="1">
                  <a:off x="0" y="6"/>
                  <a:ext cx="168" cy="153"/>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grpSp>
          <p:sp>
            <p:nvSpPr>
              <p:cNvPr id="23612" name="Freeform 65"/>
              <p:cNvSpPr>
                <a:spLocks/>
              </p:cNvSpPr>
              <p:nvPr/>
            </p:nvSpPr>
            <p:spPr bwMode="auto">
              <a:xfrm>
                <a:off x="23" y="3362"/>
                <a:ext cx="168" cy="12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accent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grpSp>
            <p:nvGrpSpPr>
              <p:cNvPr id="23613" name="Group 66"/>
              <p:cNvGrpSpPr>
                <a:grpSpLocks/>
              </p:cNvGrpSpPr>
              <p:nvPr/>
            </p:nvGrpSpPr>
            <p:grpSpPr bwMode="auto">
              <a:xfrm>
                <a:off x="0" y="3826"/>
                <a:ext cx="168" cy="166"/>
                <a:chOff x="0" y="0"/>
                <a:chExt cx="168" cy="165"/>
              </a:xfrm>
            </p:grpSpPr>
            <p:sp>
              <p:nvSpPr>
                <p:cNvPr id="23614" name="Line 67"/>
                <p:cNvSpPr>
                  <a:spLocks noChangeShapeType="1"/>
                </p:cNvSpPr>
                <p:nvPr/>
              </p:nvSpPr>
              <p:spPr bwMode="auto">
                <a:xfrm>
                  <a:off x="6" y="0"/>
                  <a:ext cx="155" cy="165"/>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23615" name="Line 68"/>
                <p:cNvSpPr>
                  <a:spLocks noChangeShapeType="1"/>
                </p:cNvSpPr>
                <p:nvPr/>
              </p:nvSpPr>
              <p:spPr bwMode="auto">
                <a:xfrm rot="10800000" flipH="1">
                  <a:off x="0" y="6"/>
                  <a:ext cx="168" cy="153"/>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grpSp>
        </p:grpSp>
        <p:sp>
          <p:nvSpPr>
            <p:cNvPr id="28" name="Rectangle 69"/>
            <p:cNvSpPr>
              <a:spLocks/>
            </p:cNvSpPr>
            <p:nvPr/>
          </p:nvSpPr>
          <p:spPr bwMode="auto">
            <a:xfrm>
              <a:off x="4981143" y="2014827"/>
              <a:ext cx="1019169" cy="246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Info One</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Second Info Deta</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Third Info</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Info Fourth Detail</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Five</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Sixth Info Details</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Seventh</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Info Eight Details</a:t>
              </a:r>
            </a:p>
            <a:p>
              <a:pPr eaLnBrk="1" fontAlgn="auto" hangingPunct="1">
                <a:lnSpc>
                  <a:spcPct val="200000"/>
                </a:lnSpc>
                <a:spcBef>
                  <a:spcPts val="0"/>
                </a:spcBef>
                <a:spcAft>
                  <a:spcPts val="0"/>
                </a:spcAft>
                <a:defRPr/>
              </a:pPr>
              <a:r>
                <a:rPr lang="en-US" altLang="id-ID" sz="1200">
                  <a:solidFill>
                    <a:schemeClr val="bg1"/>
                  </a:solidFill>
                  <a:latin typeface="+mn-lt"/>
                  <a:cs typeface="+mn-ea"/>
                  <a:sym typeface="+mn-lt"/>
                </a:rPr>
                <a:t>Details Nineth</a:t>
              </a:r>
            </a:p>
          </p:txBody>
        </p:sp>
        <p:grpSp>
          <p:nvGrpSpPr>
            <p:cNvPr id="23573" name="Group 70"/>
            <p:cNvGrpSpPr>
              <a:grpSpLocks/>
            </p:cNvGrpSpPr>
            <p:nvPr/>
          </p:nvGrpSpPr>
          <p:grpSpPr bwMode="auto">
            <a:xfrm>
              <a:off x="4302919" y="1690687"/>
              <a:ext cx="1918692" cy="285750"/>
              <a:chOff x="0" y="0"/>
              <a:chExt cx="3222" cy="480"/>
            </a:xfrm>
          </p:grpSpPr>
          <p:sp>
            <p:nvSpPr>
              <p:cNvPr id="61" name="Rectangle 71"/>
              <p:cNvSpPr>
                <a:spLocks/>
              </p:cNvSpPr>
              <p:nvPr/>
            </p:nvSpPr>
            <p:spPr bwMode="auto">
              <a:xfrm>
                <a:off x="0" y="0"/>
                <a:ext cx="3223" cy="480"/>
              </a:xfrm>
              <a:prstGeom prst="rect">
                <a:avLst/>
              </a:prstGeom>
              <a:solidFill>
                <a:schemeClr val="tx1">
                  <a:lumMod val="95000"/>
                  <a:lumOff val="5000"/>
                  <a:alpha val="80000"/>
                </a:schemeClr>
              </a:solidFill>
              <a:ln>
                <a:noFill/>
              </a:ln>
              <a:extLst>
                <a:ext uri="{91240B29-F687-4F45-9708-019B960494DF}">
                  <a14:hiddenLine xmlns:a14="http://schemas.microsoft.com/office/drawing/2010/main" w="25400" cap="flat">
                    <a:solidFill>
                      <a:schemeClr val="tx1">
                        <a:alpha val="79999"/>
                      </a:schemeClr>
                    </a:solidFill>
                    <a:miter lim="800000"/>
                    <a:headEnd type="none" w="med" len="med"/>
                    <a:tailEnd type="none" w="med" len="med"/>
                  </a14:hiddenLine>
                </a:ext>
              </a:extLst>
            </p:spPr>
            <p:txBody>
              <a:bodyPr lIns="0" tIns="0" rIns="0" bIns="0"/>
              <a:lstStyle/>
              <a:p>
                <a:pPr eaLnBrk="1" hangingPunct="1">
                  <a:defRPr/>
                </a:pPr>
                <a:endParaRPr lang="en-US" altLang="zh-CN" sz="2800">
                  <a:cs typeface="+mn-ea"/>
                  <a:sym typeface="+mn-lt"/>
                </a:endParaRPr>
              </a:p>
            </p:txBody>
          </p:sp>
          <p:sp>
            <p:nvSpPr>
              <p:cNvPr id="23604" name="Rectangle 72"/>
              <p:cNvSpPr>
                <a:spLocks/>
              </p:cNvSpPr>
              <p:nvPr/>
            </p:nvSpPr>
            <p:spPr bwMode="auto">
              <a:xfrm>
                <a:off x="220" y="57"/>
                <a:ext cx="134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id-ID" altLang="id-ID" sz="1200" b="1">
                    <a:solidFill>
                      <a:srgbClr val="FFFFFF"/>
                    </a:solidFill>
                    <a:cs typeface="+mn-ea"/>
                    <a:sym typeface="+mn-lt"/>
                  </a:rPr>
                  <a:t>Medium Quality</a:t>
                </a:r>
                <a:endParaRPr lang="en-US" altLang="id-ID" sz="1200" b="1">
                  <a:solidFill>
                    <a:srgbClr val="FFFFFF"/>
                  </a:solidFill>
                  <a:cs typeface="+mn-ea"/>
                  <a:sym typeface="+mn-lt"/>
                </a:endParaRPr>
              </a:p>
            </p:txBody>
          </p:sp>
        </p:grpSp>
        <p:grpSp>
          <p:nvGrpSpPr>
            <p:cNvPr id="23574" name="Group 73"/>
            <p:cNvGrpSpPr>
              <a:grpSpLocks/>
            </p:cNvGrpSpPr>
            <p:nvPr/>
          </p:nvGrpSpPr>
          <p:grpSpPr bwMode="auto">
            <a:xfrm>
              <a:off x="5338763" y="1681163"/>
              <a:ext cx="885825" cy="323850"/>
              <a:chOff x="0" y="0"/>
              <a:chExt cx="1488" cy="544"/>
            </a:xfrm>
          </p:grpSpPr>
          <p:sp>
            <p:nvSpPr>
              <p:cNvPr id="59" name="Rectangle 74"/>
              <p:cNvSpPr>
                <a:spLocks/>
              </p:cNvSpPr>
              <p:nvPr/>
            </p:nvSpPr>
            <p:spPr bwMode="auto">
              <a:xfrm>
                <a:off x="0" y="16"/>
                <a:ext cx="1487" cy="480"/>
              </a:xfrm>
              <a:prstGeom prst="rect">
                <a:avLst/>
              </a:prstGeom>
              <a:solidFill>
                <a:schemeClr val="bg1">
                  <a:lumMod val="50000"/>
                </a:schemeClr>
              </a:solidFill>
              <a:ln>
                <a:noFill/>
              </a:ln>
              <a:extLst>
                <a:ext uri="{91240B29-F687-4F45-9708-019B960494DF}">
                  <a14:hiddenLine xmlns:a14="http://schemas.microsoft.com/office/drawing/2010/main" w="25400" cap="flat">
                    <a:solidFill>
                      <a:srgbClr val="FF5308"/>
                    </a:solidFill>
                    <a:miter lim="800000"/>
                    <a:headEnd type="none" w="med" len="med"/>
                    <a:tailEnd type="none" w="med" len="med"/>
                  </a14:hiddenLine>
                </a:ext>
              </a:extLst>
            </p:spPr>
            <p:txBody>
              <a:bodyPr lIns="0" tIns="0" rIns="0" bIns="0"/>
              <a:lstStyle/>
              <a:p>
                <a:pPr eaLnBrk="1" hangingPunct="1">
                  <a:defRPr/>
                </a:pPr>
                <a:endParaRPr lang="en-US" altLang="zh-CN" sz="2800">
                  <a:cs typeface="+mn-ea"/>
                  <a:sym typeface="+mn-lt"/>
                </a:endParaRPr>
              </a:p>
            </p:txBody>
          </p:sp>
          <p:sp>
            <p:nvSpPr>
              <p:cNvPr id="23602" name="Rectangle 75"/>
              <p:cNvSpPr>
                <a:spLocks/>
              </p:cNvSpPr>
              <p:nvPr/>
            </p:nvSpPr>
            <p:spPr bwMode="auto">
              <a:xfrm>
                <a:off x="476" y="0"/>
                <a:ext cx="84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eaLnBrk="1" hangingPunct="1"/>
                <a:r>
                  <a:rPr lang="en-US" altLang="id-ID" sz="2000" b="1" dirty="0">
                    <a:solidFill>
                      <a:srgbClr val="FFFFFF"/>
                    </a:solidFill>
                    <a:cs typeface="+mn-ea"/>
                    <a:sym typeface="+mn-lt"/>
                  </a:rPr>
                  <a:t>$</a:t>
                </a:r>
                <a:r>
                  <a:rPr lang="id-ID" altLang="id-ID" sz="2000" b="1" dirty="0">
                    <a:solidFill>
                      <a:srgbClr val="FFFFFF"/>
                    </a:solidFill>
                    <a:cs typeface="+mn-ea"/>
                    <a:sym typeface="+mn-lt"/>
                  </a:rPr>
                  <a:t>600</a:t>
                </a:r>
                <a:endParaRPr lang="en-US" altLang="id-ID" sz="2000" b="1" dirty="0">
                  <a:solidFill>
                    <a:srgbClr val="FFFFFF"/>
                  </a:solidFill>
                  <a:cs typeface="+mn-ea"/>
                  <a:sym typeface="+mn-lt"/>
                </a:endParaRPr>
              </a:p>
            </p:txBody>
          </p:sp>
        </p:grpSp>
        <p:grpSp>
          <p:nvGrpSpPr>
            <p:cNvPr id="23575" name="Group 76"/>
            <p:cNvGrpSpPr>
              <a:grpSpLocks/>
            </p:cNvGrpSpPr>
            <p:nvPr/>
          </p:nvGrpSpPr>
          <p:grpSpPr bwMode="auto">
            <a:xfrm>
              <a:off x="6239471" y="1690687"/>
              <a:ext cx="1918097" cy="285750"/>
              <a:chOff x="0" y="0"/>
              <a:chExt cx="3222" cy="480"/>
            </a:xfrm>
          </p:grpSpPr>
          <p:sp>
            <p:nvSpPr>
              <p:cNvPr id="23599" name="Rectangle 77"/>
              <p:cNvSpPr>
                <a:spLocks/>
              </p:cNvSpPr>
              <p:nvPr/>
            </p:nvSpPr>
            <p:spPr bwMode="auto">
              <a:xfrm>
                <a:off x="1" y="0"/>
                <a:ext cx="3222" cy="480"/>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eaLnBrk="1" hangingPunct="1"/>
                <a:endParaRPr lang="en-US" altLang="zh-CN" sz="2800">
                  <a:cs typeface="+mn-ea"/>
                  <a:sym typeface="+mn-lt"/>
                </a:endParaRPr>
              </a:p>
            </p:txBody>
          </p:sp>
          <p:sp>
            <p:nvSpPr>
              <p:cNvPr id="23600" name="Rectangle 78"/>
              <p:cNvSpPr>
                <a:spLocks/>
              </p:cNvSpPr>
              <p:nvPr/>
            </p:nvSpPr>
            <p:spPr bwMode="auto">
              <a:xfrm>
                <a:off x="236" y="57"/>
                <a:ext cx="128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id-ID" altLang="id-ID" sz="1200" b="1">
                    <a:solidFill>
                      <a:srgbClr val="FFFFFF"/>
                    </a:solidFill>
                    <a:cs typeface="+mn-ea"/>
                    <a:sym typeface="+mn-lt"/>
                  </a:rPr>
                  <a:t>High Quality</a:t>
                </a:r>
                <a:endParaRPr lang="en-US" altLang="id-ID" sz="1200" b="1">
                  <a:solidFill>
                    <a:srgbClr val="FFFFFF"/>
                  </a:solidFill>
                  <a:cs typeface="+mn-ea"/>
                  <a:sym typeface="+mn-lt"/>
                </a:endParaRPr>
              </a:p>
            </p:txBody>
          </p:sp>
        </p:grpSp>
        <p:grpSp>
          <p:nvGrpSpPr>
            <p:cNvPr id="23576" name="Group 79"/>
            <p:cNvGrpSpPr>
              <a:grpSpLocks/>
            </p:cNvGrpSpPr>
            <p:nvPr/>
          </p:nvGrpSpPr>
          <p:grpSpPr bwMode="auto">
            <a:xfrm>
              <a:off x="7272338" y="1681163"/>
              <a:ext cx="885230" cy="323850"/>
              <a:chOff x="0" y="0"/>
              <a:chExt cx="1487" cy="544"/>
            </a:xfrm>
          </p:grpSpPr>
          <p:sp>
            <p:nvSpPr>
              <p:cNvPr id="23597" name="Rectangle 80"/>
              <p:cNvSpPr>
                <a:spLocks/>
              </p:cNvSpPr>
              <p:nvPr/>
            </p:nvSpPr>
            <p:spPr bwMode="auto">
              <a:xfrm>
                <a:off x="0" y="16"/>
                <a:ext cx="1487" cy="480"/>
              </a:xfrm>
              <a:prstGeom prst="rect">
                <a:avLst/>
              </a:prstGeom>
              <a:solidFill>
                <a:schemeClr val="accent1">
                  <a:lumMod val="60000"/>
                  <a:lumOff val="40000"/>
                </a:schemeClr>
              </a:solidFill>
              <a:ln>
                <a:noFill/>
              </a:ln>
              <a:extLst>
                <a:ext uri="{91240B29-F687-4F45-9708-019B960494DF}">
                  <a14:hiddenLine xmlns:a14="http://schemas.microsoft.com/office/drawing/2010/main" w="25400">
                    <a:solidFill>
                      <a:srgbClr val="FF5308"/>
                    </a:solidFill>
                    <a:miter lim="800000"/>
                    <a:headEnd/>
                    <a:tailEnd/>
                  </a14:hiddenLine>
                </a:ext>
              </a:extLst>
            </p:spPr>
            <p:txBody>
              <a:bodyPr lIns="0" tIns="0" rIns="0" bIns="0"/>
              <a:lstStyle/>
              <a:p>
                <a:pPr eaLnBrk="1" hangingPunct="1"/>
                <a:endParaRPr lang="en-US" altLang="zh-CN" sz="2800">
                  <a:cs typeface="+mn-ea"/>
                  <a:sym typeface="+mn-lt"/>
                </a:endParaRPr>
              </a:p>
            </p:txBody>
          </p:sp>
          <p:sp>
            <p:nvSpPr>
              <p:cNvPr id="23598" name="Rectangle 81"/>
              <p:cNvSpPr>
                <a:spLocks/>
              </p:cNvSpPr>
              <p:nvPr/>
            </p:nvSpPr>
            <p:spPr bwMode="auto">
              <a:xfrm>
                <a:off x="290" y="0"/>
                <a:ext cx="103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r" eaLnBrk="1" hangingPunct="1"/>
                <a:r>
                  <a:rPr lang="en-US" altLang="id-ID" sz="2000" b="1" dirty="0">
                    <a:solidFill>
                      <a:srgbClr val="FFFFFF"/>
                    </a:solidFill>
                    <a:cs typeface="+mn-ea"/>
                    <a:sym typeface="+mn-lt"/>
                  </a:rPr>
                  <a:t>$</a:t>
                </a:r>
                <a:r>
                  <a:rPr lang="id-ID" altLang="id-ID" sz="2000" b="1" dirty="0">
                    <a:solidFill>
                      <a:srgbClr val="FFFFFF"/>
                    </a:solidFill>
                    <a:cs typeface="+mn-ea"/>
                    <a:sym typeface="+mn-lt"/>
                  </a:rPr>
                  <a:t>1000</a:t>
                </a:r>
                <a:endParaRPr lang="en-US" altLang="id-ID" sz="2000" b="1" dirty="0">
                  <a:solidFill>
                    <a:srgbClr val="FFFFFF"/>
                  </a:solidFill>
                  <a:cs typeface="+mn-ea"/>
                  <a:sym typeface="+mn-lt"/>
                </a:endParaRPr>
              </a:p>
            </p:txBody>
          </p:sp>
        </p:grpSp>
        <p:grpSp>
          <p:nvGrpSpPr>
            <p:cNvPr id="23577" name="Group 82"/>
            <p:cNvGrpSpPr>
              <a:grpSpLocks/>
            </p:cNvGrpSpPr>
            <p:nvPr/>
          </p:nvGrpSpPr>
          <p:grpSpPr bwMode="auto">
            <a:xfrm>
              <a:off x="6551414" y="2071092"/>
              <a:ext cx="114300" cy="2376488"/>
              <a:chOff x="0" y="0"/>
              <a:chExt cx="191" cy="3992"/>
            </a:xfrm>
          </p:grpSpPr>
          <p:sp>
            <p:nvSpPr>
              <p:cNvPr id="23580" name="Freeform 83"/>
              <p:cNvSpPr>
                <a:spLocks/>
              </p:cNvSpPr>
              <p:nvPr/>
            </p:nvSpPr>
            <p:spPr bwMode="auto">
              <a:xfrm>
                <a:off x="23" y="0"/>
                <a:ext cx="168" cy="1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grpSp>
            <p:nvGrpSpPr>
              <p:cNvPr id="23581" name="Group 84"/>
              <p:cNvGrpSpPr>
                <a:grpSpLocks/>
              </p:cNvGrpSpPr>
              <p:nvPr/>
            </p:nvGrpSpPr>
            <p:grpSpPr bwMode="auto">
              <a:xfrm>
                <a:off x="0" y="2381"/>
                <a:ext cx="168" cy="166"/>
                <a:chOff x="0" y="0"/>
                <a:chExt cx="168" cy="165"/>
              </a:xfrm>
            </p:grpSpPr>
            <p:sp>
              <p:nvSpPr>
                <p:cNvPr id="23595" name="Line 85"/>
                <p:cNvSpPr>
                  <a:spLocks noChangeShapeType="1"/>
                </p:cNvSpPr>
                <p:nvPr/>
              </p:nvSpPr>
              <p:spPr bwMode="auto">
                <a:xfrm>
                  <a:off x="6" y="0"/>
                  <a:ext cx="155" cy="16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23596" name="Line 86"/>
                <p:cNvSpPr>
                  <a:spLocks noChangeShapeType="1"/>
                </p:cNvSpPr>
                <p:nvPr/>
              </p:nvSpPr>
              <p:spPr bwMode="auto">
                <a:xfrm rot="10800000" flipH="1">
                  <a:off x="0" y="6"/>
                  <a:ext cx="168" cy="15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grpSp>
          <p:sp>
            <p:nvSpPr>
              <p:cNvPr id="23582" name="Freeform 87"/>
              <p:cNvSpPr>
                <a:spLocks/>
              </p:cNvSpPr>
              <p:nvPr/>
            </p:nvSpPr>
            <p:spPr bwMode="auto">
              <a:xfrm>
                <a:off x="23" y="482"/>
                <a:ext cx="168" cy="12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sp>
            <p:nvSpPr>
              <p:cNvPr id="23583" name="Freeform 88"/>
              <p:cNvSpPr>
                <a:spLocks/>
              </p:cNvSpPr>
              <p:nvPr/>
            </p:nvSpPr>
            <p:spPr bwMode="auto">
              <a:xfrm>
                <a:off x="23" y="948"/>
                <a:ext cx="168" cy="12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grpSp>
            <p:nvGrpSpPr>
              <p:cNvPr id="23584" name="Group 89"/>
              <p:cNvGrpSpPr>
                <a:grpSpLocks/>
              </p:cNvGrpSpPr>
              <p:nvPr/>
            </p:nvGrpSpPr>
            <p:grpSpPr bwMode="auto">
              <a:xfrm>
                <a:off x="0" y="1432"/>
                <a:ext cx="168" cy="166"/>
                <a:chOff x="0" y="0"/>
                <a:chExt cx="168" cy="165"/>
              </a:xfrm>
            </p:grpSpPr>
            <p:sp>
              <p:nvSpPr>
                <p:cNvPr id="23593" name="Line 90"/>
                <p:cNvSpPr>
                  <a:spLocks noChangeShapeType="1"/>
                </p:cNvSpPr>
                <p:nvPr/>
              </p:nvSpPr>
              <p:spPr bwMode="auto">
                <a:xfrm>
                  <a:off x="6" y="0"/>
                  <a:ext cx="155" cy="16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23594" name="Line 91"/>
                <p:cNvSpPr>
                  <a:spLocks noChangeShapeType="1"/>
                </p:cNvSpPr>
                <p:nvPr/>
              </p:nvSpPr>
              <p:spPr bwMode="auto">
                <a:xfrm rot="10800000" flipH="1">
                  <a:off x="0" y="6"/>
                  <a:ext cx="168" cy="15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grpSp>
          <p:sp>
            <p:nvSpPr>
              <p:cNvPr id="23585" name="Freeform 92"/>
              <p:cNvSpPr>
                <a:spLocks/>
              </p:cNvSpPr>
              <p:nvPr/>
            </p:nvSpPr>
            <p:spPr bwMode="auto">
              <a:xfrm>
                <a:off x="23" y="1913"/>
                <a:ext cx="168" cy="12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grpSp>
            <p:nvGrpSpPr>
              <p:cNvPr id="23586" name="Group 93"/>
              <p:cNvGrpSpPr>
                <a:grpSpLocks/>
              </p:cNvGrpSpPr>
              <p:nvPr/>
            </p:nvGrpSpPr>
            <p:grpSpPr bwMode="auto">
              <a:xfrm>
                <a:off x="0" y="2849"/>
                <a:ext cx="168" cy="166"/>
                <a:chOff x="0" y="0"/>
                <a:chExt cx="168" cy="165"/>
              </a:xfrm>
            </p:grpSpPr>
            <p:sp>
              <p:nvSpPr>
                <p:cNvPr id="23591" name="Line 94"/>
                <p:cNvSpPr>
                  <a:spLocks noChangeShapeType="1"/>
                </p:cNvSpPr>
                <p:nvPr/>
              </p:nvSpPr>
              <p:spPr bwMode="auto">
                <a:xfrm>
                  <a:off x="6" y="0"/>
                  <a:ext cx="155" cy="16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23592" name="Line 95"/>
                <p:cNvSpPr>
                  <a:spLocks noChangeShapeType="1"/>
                </p:cNvSpPr>
                <p:nvPr/>
              </p:nvSpPr>
              <p:spPr bwMode="auto">
                <a:xfrm rot="10800000" flipH="1">
                  <a:off x="0" y="6"/>
                  <a:ext cx="168" cy="15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grpSp>
          <p:sp>
            <p:nvSpPr>
              <p:cNvPr id="23587" name="Freeform 96"/>
              <p:cNvSpPr>
                <a:spLocks/>
              </p:cNvSpPr>
              <p:nvPr/>
            </p:nvSpPr>
            <p:spPr bwMode="auto">
              <a:xfrm>
                <a:off x="23" y="3362"/>
                <a:ext cx="168" cy="12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8757"/>
                    </a:moveTo>
                    <a:lnTo>
                      <a:pt x="7039" y="21600"/>
                    </a:lnTo>
                    <a:lnTo>
                      <a:pt x="21600" y="0"/>
                    </a:ln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cs typeface="+mn-ea"/>
                  <a:sym typeface="+mn-lt"/>
                </a:endParaRPr>
              </a:p>
            </p:txBody>
          </p:sp>
          <p:grpSp>
            <p:nvGrpSpPr>
              <p:cNvPr id="23588" name="Group 97"/>
              <p:cNvGrpSpPr>
                <a:grpSpLocks/>
              </p:cNvGrpSpPr>
              <p:nvPr/>
            </p:nvGrpSpPr>
            <p:grpSpPr bwMode="auto">
              <a:xfrm>
                <a:off x="0" y="3826"/>
                <a:ext cx="168" cy="166"/>
                <a:chOff x="0" y="0"/>
                <a:chExt cx="168" cy="165"/>
              </a:xfrm>
            </p:grpSpPr>
            <p:sp>
              <p:nvSpPr>
                <p:cNvPr id="23589" name="Line 98"/>
                <p:cNvSpPr>
                  <a:spLocks noChangeShapeType="1"/>
                </p:cNvSpPr>
                <p:nvPr/>
              </p:nvSpPr>
              <p:spPr bwMode="auto">
                <a:xfrm>
                  <a:off x="6" y="0"/>
                  <a:ext cx="155" cy="165"/>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sp>
              <p:nvSpPr>
                <p:cNvPr id="23590" name="Line 99"/>
                <p:cNvSpPr>
                  <a:spLocks noChangeShapeType="1"/>
                </p:cNvSpPr>
                <p:nvPr/>
              </p:nvSpPr>
              <p:spPr bwMode="auto">
                <a:xfrm rot="10800000" flipH="1">
                  <a:off x="0" y="6"/>
                  <a:ext cx="168" cy="153"/>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zh-CN" altLang="en-US">
                    <a:cs typeface="+mn-ea"/>
                    <a:sym typeface="+mn-lt"/>
                  </a:endParaRPr>
                </a:p>
              </p:txBody>
            </p:sp>
          </p:grpSp>
        </p:grpSp>
        <p:sp>
          <p:nvSpPr>
            <p:cNvPr id="35" name="Rectangle 100"/>
            <p:cNvSpPr>
              <a:spLocks/>
            </p:cNvSpPr>
            <p:nvPr/>
          </p:nvSpPr>
          <p:spPr bwMode="auto">
            <a:xfrm>
              <a:off x="6919491" y="2014827"/>
              <a:ext cx="1019169" cy="246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200000"/>
                </a:lnSpc>
                <a:spcBef>
                  <a:spcPts val="0"/>
                </a:spcBef>
                <a:spcAft>
                  <a:spcPts val="0"/>
                </a:spcAft>
                <a:defRPr/>
              </a:pPr>
              <a:r>
                <a:rPr lang="en-US" sz="1200" dirty="0">
                  <a:solidFill>
                    <a:schemeClr val="tx1">
                      <a:lumMod val="65000"/>
                      <a:lumOff val="35000"/>
                    </a:schemeClr>
                  </a:solidFill>
                  <a:cs typeface="+mn-ea"/>
                  <a:sym typeface="+mn-lt"/>
                </a:rPr>
                <a:t>Details Info One</a:t>
              </a:r>
            </a:p>
            <a:p>
              <a:pPr eaLnBrk="1" fontAlgn="auto" hangingPunct="1">
                <a:lnSpc>
                  <a:spcPct val="200000"/>
                </a:lnSpc>
                <a:spcBef>
                  <a:spcPts val="0"/>
                </a:spcBef>
                <a:spcAft>
                  <a:spcPts val="0"/>
                </a:spcAft>
                <a:defRPr/>
              </a:pPr>
              <a:r>
                <a:rPr lang="en-US" sz="1200" dirty="0">
                  <a:solidFill>
                    <a:schemeClr val="tx1">
                      <a:lumMod val="65000"/>
                      <a:lumOff val="35000"/>
                    </a:schemeClr>
                  </a:solidFill>
                  <a:cs typeface="+mn-ea"/>
                  <a:sym typeface="+mn-lt"/>
                </a:rPr>
                <a:t>Second Info </a:t>
              </a:r>
              <a:r>
                <a:rPr lang="en-US" sz="1200" dirty="0" err="1">
                  <a:solidFill>
                    <a:schemeClr val="tx1">
                      <a:lumMod val="65000"/>
                      <a:lumOff val="35000"/>
                    </a:schemeClr>
                  </a:solidFill>
                  <a:cs typeface="+mn-ea"/>
                  <a:sym typeface="+mn-lt"/>
                </a:rPr>
                <a:t>Deta</a:t>
              </a:r>
              <a:endParaRPr lang="en-US" sz="1200" dirty="0">
                <a:solidFill>
                  <a:schemeClr val="tx1">
                    <a:lumMod val="65000"/>
                    <a:lumOff val="35000"/>
                  </a:schemeClr>
                </a:solidFill>
                <a:cs typeface="+mn-ea"/>
                <a:sym typeface="+mn-lt"/>
              </a:endParaRPr>
            </a:p>
            <a:p>
              <a:pPr eaLnBrk="1" fontAlgn="auto" hangingPunct="1">
                <a:lnSpc>
                  <a:spcPct val="200000"/>
                </a:lnSpc>
                <a:spcBef>
                  <a:spcPts val="0"/>
                </a:spcBef>
                <a:spcAft>
                  <a:spcPts val="0"/>
                </a:spcAft>
                <a:defRPr/>
              </a:pPr>
              <a:r>
                <a:rPr lang="en-US" sz="1200" dirty="0">
                  <a:solidFill>
                    <a:schemeClr val="tx1">
                      <a:lumMod val="65000"/>
                      <a:lumOff val="35000"/>
                    </a:schemeClr>
                  </a:solidFill>
                  <a:cs typeface="+mn-ea"/>
                  <a:sym typeface="+mn-lt"/>
                </a:rPr>
                <a:t>Details Third Info</a:t>
              </a:r>
            </a:p>
            <a:p>
              <a:pPr eaLnBrk="1" fontAlgn="auto" hangingPunct="1">
                <a:lnSpc>
                  <a:spcPct val="200000"/>
                </a:lnSpc>
                <a:spcBef>
                  <a:spcPts val="0"/>
                </a:spcBef>
                <a:spcAft>
                  <a:spcPts val="0"/>
                </a:spcAft>
                <a:defRPr/>
              </a:pPr>
              <a:r>
                <a:rPr lang="en-US" sz="1200" dirty="0">
                  <a:solidFill>
                    <a:schemeClr val="tx1">
                      <a:lumMod val="65000"/>
                      <a:lumOff val="35000"/>
                    </a:schemeClr>
                  </a:solidFill>
                  <a:cs typeface="+mn-ea"/>
                  <a:sym typeface="+mn-lt"/>
                </a:rPr>
                <a:t>Info Fourth Detail</a:t>
              </a:r>
            </a:p>
            <a:p>
              <a:pPr eaLnBrk="1" fontAlgn="auto" hangingPunct="1">
                <a:lnSpc>
                  <a:spcPct val="200000"/>
                </a:lnSpc>
                <a:spcBef>
                  <a:spcPts val="0"/>
                </a:spcBef>
                <a:spcAft>
                  <a:spcPts val="0"/>
                </a:spcAft>
                <a:defRPr/>
              </a:pPr>
              <a:r>
                <a:rPr lang="en-US" sz="1200" dirty="0">
                  <a:solidFill>
                    <a:schemeClr val="tx1">
                      <a:lumMod val="65000"/>
                      <a:lumOff val="35000"/>
                    </a:schemeClr>
                  </a:solidFill>
                  <a:cs typeface="+mn-ea"/>
                  <a:sym typeface="+mn-lt"/>
                </a:rPr>
                <a:t>Details Five</a:t>
              </a:r>
            </a:p>
            <a:p>
              <a:pPr eaLnBrk="1" fontAlgn="auto" hangingPunct="1">
                <a:lnSpc>
                  <a:spcPct val="200000"/>
                </a:lnSpc>
                <a:spcBef>
                  <a:spcPts val="0"/>
                </a:spcBef>
                <a:spcAft>
                  <a:spcPts val="0"/>
                </a:spcAft>
                <a:defRPr/>
              </a:pPr>
              <a:r>
                <a:rPr lang="en-US" sz="1200" dirty="0">
                  <a:solidFill>
                    <a:schemeClr val="tx1">
                      <a:lumMod val="65000"/>
                      <a:lumOff val="35000"/>
                    </a:schemeClr>
                  </a:solidFill>
                  <a:cs typeface="+mn-ea"/>
                  <a:sym typeface="+mn-lt"/>
                </a:rPr>
                <a:t>Sixth Info Details</a:t>
              </a:r>
            </a:p>
            <a:p>
              <a:pPr eaLnBrk="1" fontAlgn="auto" hangingPunct="1">
                <a:lnSpc>
                  <a:spcPct val="200000"/>
                </a:lnSpc>
                <a:spcBef>
                  <a:spcPts val="0"/>
                </a:spcBef>
                <a:spcAft>
                  <a:spcPts val="0"/>
                </a:spcAft>
                <a:defRPr/>
              </a:pPr>
              <a:r>
                <a:rPr lang="en-US" sz="1200" dirty="0">
                  <a:solidFill>
                    <a:schemeClr val="tx1">
                      <a:lumMod val="65000"/>
                      <a:lumOff val="35000"/>
                    </a:schemeClr>
                  </a:solidFill>
                  <a:cs typeface="+mn-ea"/>
                  <a:sym typeface="+mn-lt"/>
                </a:rPr>
                <a:t>Details Seventh</a:t>
              </a:r>
            </a:p>
            <a:p>
              <a:pPr eaLnBrk="1" fontAlgn="auto" hangingPunct="1">
                <a:lnSpc>
                  <a:spcPct val="200000"/>
                </a:lnSpc>
                <a:spcBef>
                  <a:spcPts val="0"/>
                </a:spcBef>
                <a:spcAft>
                  <a:spcPts val="0"/>
                </a:spcAft>
                <a:defRPr/>
              </a:pPr>
              <a:r>
                <a:rPr lang="en-US" sz="1200" dirty="0">
                  <a:solidFill>
                    <a:schemeClr val="tx1">
                      <a:lumMod val="65000"/>
                      <a:lumOff val="35000"/>
                    </a:schemeClr>
                  </a:solidFill>
                  <a:cs typeface="+mn-ea"/>
                  <a:sym typeface="+mn-lt"/>
                </a:rPr>
                <a:t>Info Eight Details</a:t>
              </a:r>
            </a:p>
            <a:p>
              <a:pPr eaLnBrk="1" fontAlgn="auto" hangingPunct="1">
                <a:lnSpc>
                  <a:spcPct val="200000"/>
                </a:lnSpc>
                <a:spcBef>
                  <a:spcPts val="0"/>
                </a:spcBef>
                <a:spcAft>
                  <a:spcPts val="0"/>
                </a:spcAft>
                <a:defRPr/>
              </a:pPr>
              <a:r>
                <a:rPr lang="en-US" sz="1200" dirty="0">
                  <a:solidFill>
                    <a:schemeClr val="tx1">
                      <a:lumMod val="65000"/>
                      <a:lumOff val="35000"/>
                    </a:schemeClr>
                  </a:solidFill>
                  <a:cs typeface="+mn-ea"/>
                  <a:sym typeface="+mn-lt"/>
                </a:rPr>
                <a:t>Details </a:t>
              </a:r>
              <a:r>
                <a:rPr lang="en-US" sz="1200" dirty="0" err="1">
                  <a:solidFill>
                    <a:schemeClr val="tx1">
                      <a:lumMod val="65000"/>
                      <a:lumOff val="35000"/>
                    </a:schemeClr>
                  </a:solidFill>
                  <a:cs typeface="+mn-ea"/>
                  <a:sym typeface="+mn-lt"/>
                </a:rPr>
                <a:t>Nineth</a:t>
              </a:r>
              <a:endParaRPr lang="en-US" sz="1200" dirty="0">
                <a:solidFill>
                  <a:schemeClr val="tx1">
                    <a:lumMod val="65000"/>
                    <a:lumOff val="35000"/>
                  </a:schemeClr>
                </a:solidFill>
                <a:cs typeface="+mn-ea"/>
                <a:sym typeface="+mn-lt"/>
              </a:endParaRPr>
            </a:p>
          </p:txBody>
        </p:sp>
        <p:sp>
          <p:nvSpPr>
            <p:cNvPr id="36" name="Line 101"/>
            <p:cNvSpPr>
              <a:spLocks noChangeShapeType="1"/>
            </p:cNvSpPr>
            <p:nvPr/>
          </p:nvSpPr>
          <p:spPr bwMode="auto">
            <a:xfrm>
              <a:off x="2366963" y="4686549"/>
              <a:ext cx="7352230" cy="0"/>
            </a:xfrm>
            <a:prstGeom prst="line">
              <a:avLst/>
            </a:prstGeom>
            <a:noFill/>
            <a:ln w="31750">
              <a:solidFill>
                <a:schemeClr val="bg1">
                  <a:lumMod val="6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sz="2800">
                <a:cs typeface="+mn-ea"/>
                <a:sym typeface="+mn-lt"/>
              </a:endParaRPr>
            </a:p>
          </p:txBody>
        </p:sp>
      </p:grpSp>
    </p:spTree>
    <p:extLst>
      <p:ext uri="{BB962C8B-B14F-4D97-AF65-F5344CB8AC3E}">
        <p14:creationId xmlns:p14="http://schemas.microsoft.com/office/powerpoint/2010/main" val="1130226664"/>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11"/>
                                        </p:tgtEl>
                                        <p:attrNameLst>
                                          <p:attrName>style.visibility</p:attrName>
                                        </p:attrNameLst>
                                      </p:cBhvr>
                                      <p:to>
                                        <p:strVal val="visible"/>
                                      </p:to>
                                    </p:set>
                                    <p:animEffect transition="in" filter="wipe(up)">
                                      <p:cBhvr>
                                        <p:cTn id="7" dur="1000"/>
                                        <p:tgtEl>
                                          <p:spTgt spid="411"/>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412"/>
                                        </p:tgtEl>
                                        <p:attrNameLst>
                                          <p:attrName>style.visibility</p:attrName>
                                        </p:attrNameLst>
                                      </p:cBhvr>
                                      <p:to>
                                        <p:strVal val="visible"/>
                                      </p:to>
                                    </p:set>
                                    <p:animEffect transition="in" filter="wipe(down)">
                                      <p:cBhvr>
                                        <p:cTn id="10" dur="1000"/>
                                        <p:tgtEl>
                                          <p:spTgt spid="412"/>
                                        </p:tgtEl>
                                      </p:cBhvr>
                                    </p:animEffect>
                                  </p:childTnLst>
                                </p:cTn>
                              </p:par>
                              <p:par>
                                <p:cTn id="11" presetID="14" presetClass="entr" presetSubtype="5"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vertical)">
                                      <p:cBhvr>
                                        <p:cTn id="13"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cs typeface="+mn-ea"/>
                <a:sym typeface="+mn-lt"/>
              </a:rPr>
              <a:t>点击添加标题</a:t>
            </a:r>
            <a:endParaRPr lang="en-US" dirty="0">
              <a:latin typeface="+mn-lt"/>
              <a:ea typeface="+mn-ea"/>
              <a:cs typeface="+mn-ea"/>
              <a:sym typeface="+mn-lt"/>
            </a:endParaRPr>
          </a:p>
        </p:txBody>
      </p:sp>
      <p:sp>
        <p:nvSpPr>
          <p:cNvPr id="4" name="Text Placeholder 3"/>
          <p:cNvSpPr>
            <a:spLocks noGrp="1"/>
          </p:cNvSpPr>
          <p:nvPr>
            <p:ph type="body" sz="half" idx="2"/>
          </p:nvPr>
        </p:nvSpPr>
        <p:spPr/>
        <p:txBody>
          <a:bodyPr/>
          <a:lstStyle/>
          <a:p>
            <a:r>
              <a:rPr lang="en-US" altLang="zh-CN" dirty="0">
                <a:cs typeface="+mn-ea"/>
                <a:sym typeface="+mn-lt"/>
              </a:rPr>
              <a:t>YOUR TITLE HERE</a:t>
            </a:r>
            <a:endParaRPr lang="en-US" dirty="0">
              <a:cs typeface="+mn-ea"/>
              <a:sym typeface="+mn-lt"/>
            </a:endParaRPr>
          </a:p>
        </p:txBody>
      </p:sp>
      <p:grpSp>
        <p:nvGrpSpPr>
          <p:cNvPr id="3" name="Group 49"/>
          <p:cNvGrpSpPr/>
          <p:nvPr/>
        </p:nvGrpSpPr>
        <p:grpSpPr>
          <a:xfrm>
            <a:off x="1057999" y="1684927"/>
            <a:ext cx="2971216" cy="2971211"/>
            <a:chOff x="953424" y="1486519"/>
            <a:chExt cx="2228412" cy="2228408"/>
          </a:xfrm>
          <a:solidFill>
            <a:schemeClr val="accent1"/>
          </a:solidFill>
        </p:grpSpPr>
        <p:sp>
          <p:nvSpPr>
            <p:cNvPr id="42" name="Freeform 4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956">
                <a:lnSpc>
                  <a:spcPct val="90000"/>
                </a:lnSpc>
                <a:spcBef>
                  <a:spcPct val="0"/>
                </a:spcBef>
                <a:spcAft>
                  <a:spcPct val="35000"/>
                </a:spcAft>
              </a:pPr>
              <a:endParaRPr lang="en-US" sz="4000" dirty="0">
                <a:cs typeface="+mn-ea"/>
                <a:sym typeface="+mn-lt"/>
              </a:endParaRPr>
            </a:p>
          </p:txBody>
        </p:sp>
        <p:sp>
          <p:nvSpPr>
            <p:cNvPr id="49" name="Oval 48"/>
            <p:cNvSpPr/>
            <p:nvPr/>
          </p:nvSpPr>
          <p:spPr>
            <a:xfrm>
              <a:off x="1376346" y="1909439"/>
              <a:ext cx="1382568" cy="1382568"/>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cs typeface="+mn-ea"/>
                <a:sym typeface="+mn-lt"/>
              </a:endParaRPr>
            </a:p>
          </p:txBody>
        </p:sp>
      </p:grpSp>
      <p:grpSp>
        <p:nvGrpSpPr>
          <p:cNvPr id="5" name="Group 50"/>
          <p:cNvGrpSpPr/>
          <p:nvPr/>
        </p:nvGrpSpPr>
        <p:grpSpPr>
          <a:xfrm>
            <a:off x="4001401" y="1748584"/>
            <a:ext cx="2061905" cy="2061901"/>
            <a:chOff x="953424" y="1486519"/>
            <a:chExt cx="2228412" cy="2228408"/>
          </a:xfrm>
          <a:solidFill>
            <a:schemeClr val="accent2"/>
          </a:solidFill>
        </p:grpSpPr>
        <p:sp>
          <p:nvSpPr>
            <p:cNvPr id="52" name="Freeform 5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956">
                <a:lnSpc>
                  <a:spcPct val="90000"/>
                </a:lnSpc>
                <a:spcBef>
                  <a:spcPct val="0"/>
                </a:spcBef>
                <a:spcAft>
                  <a:spcPct val="35000"/>
                </a:spcAft>
              </a:pPr>
              <a:endParaRPr lang="en-US" sz="4000" dirty="0">
                <a:cs typeface="+mn-ea"/>
                <a:sym typeface="+mn-lt"/>
              </a:endParaRPr>
            </a:p>
          </p:txBody>
        </p:sp>
        <p:sp>
          <p:nvSpPr>
            <p:cNvPr id="53" name="Oval 52"/>
            <p:cNvSpPr/>
            <p:nvPr/>
          </p:nvSpPr>
          <p:spPr>
            <a:xfrm>
              <a:off x="1376346" y="1909439"/>
              <a:ext cx="1382568" cy="1382568"/>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cs typeface="+mn-ea"/>
                <a:sym typeface="+mn-lt"/>
              </a:endParaRPr>
            </a:p>
          </p:txBody>
        </p:sp>
      </p:grpSp>
      <p:grpSp>
        <p:nvGrpSpPr>
          <p:cNvPr id="6" name="Group 53"/>
          <p:cNvGrpSpPr/>
          <p:nvPr/>
        </p:nvGrpSpPr>
        <p:grpSpPr>
          <a:xfrm>
            <a:off x="5961849" y="1684927"/>
            <a:ext cx="2971216" cy="2971211"/>
            <a:chOff x="953424" y="1486519"/>
            <a:chExt cx="2228412" cy="2228408"/>
          </a:xfrm>
          <a:solidFill>
            <a:schemeClr val="accent3"/>
          </a:solidFill>
        </p:grpSpPr>
        <p:sp>
          <p:nvSpPr>
            <p:cNvPr id="55" name="Freeform 5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956">
                <a:lnSpc>
                  <a:spcPct val="90000"/>
                </a:lnSpc>
                <a:spcBef>
                  <a:spcPct val="0"/>
                </a:spcBef>
                <a:spcAft>
                  <a:spcPct val="35000"/>
                </a:spcAft>
              </a:pPr>
              <a:endParaRPr lang="en-US" sz="4000" dirty="0">
                <a:cs typeface="+mn-ea"/>
                <a:sym typeface="+mn-lt"/>
              </a:endParaRPr>
            </a:p>
          </p:txBody>
        </p:sp>
        <p:sp>
          <p:nvSpPr>
            <p:cNvPr id="56" name="Oval 55"/>
            <p:cNvSpPr/>
            <p:nvPr/>
          </p:nvSpPr>
          <p:spPr>
            <a:xfrm>
              <a:off x="1376346" y="1909439"/>
              <a:ext cx="1382568" cy="1382568"/>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bg1"/>
                </a:solidFill>
                <a:cs typeface="+mn-ea"/>
                <a:sym typeface="+mn-lt"/>
              </a:endParaRPr>
            </a:p>
          </p:txBody>
        </p:sp>
      </p:grpSp>
      <p:grpSp>
        <p:nvGrpSpPr>
          <p:cNvPr id="7" name="Group 56"/>
          <p:cNvGrpSpPr/>
          <p:nvPr/>
        </p:nvGrpSpPr>
        <p:grpSpPr>
          <a:xfrm>
            <a:off x="8815742" y="1748584"/>
            <a:ext cx="2061905" cy="2061901"/>
            <a:chOff x="953424" y="1486519"/>
            <a:chExt cx="2228412" cy="2228408"/>
          </a:xfrm>
          <a:solidFill>
            <a:schemeClr val="accent4"/>
          </a:solidFill>
        </p:grpSpPr>
        <p:sp>
          <p:nvSpPr>
            <p:cNvPr id="58" name="Freeform 57"/>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956">
                <a:lnSpc>
                  <a:spcPct val="90000"/>
                </a:lnSpc>
                <a:spcBef>
                  <a:spcPct val="0"/>
                </a:spcBef>
                <a:spcAft>
                  <a:spcPct val="35000"/>
                </a:spcAft>
              </a:pPr>
              <a:endParaRPr lang="en-US" sz="4000" dirty="0">
                <a:cs typeface="+mn-ea"/>
                <a:sym typeface="+mn-lt"/>
              </a:endParaRPr>
            </a:p>
          </p:txBody>
        </p:sp>
        <p:sp>
          <p:nvSpPr>
            <p:cNvPr id="59" name="Oval 58"/>
            <p:cNvSpPr/>
            <p:nvPr/>
          </p:nvSpPr>
          <p:spPr>
            <a:xfrm>
              <a:off x="1376346" y="1909439"/>
              <a:ext cx="1382568" cy="1382568"/>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cs typeface="+mn-ea"/>
                <a:sym typeface="+mn-lt"/>
              </a:endParaRPr>
            </a:p>
          </p:txBody>
        </p:sp>
      </p:grpSp>
      <p:sp>
        <p:nvSpPr>
          <p:cNvPr id="62" name="Arc 61"/>
          <p:cNvSpPr/>
          <p:nvPr/>
        </p:nvSpPr>
        <p:spPr>
          <a:xfrm rot="19051047">
            <a:off x="2814128" y="1267853"/>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cs typeface="+mn-ea"/>
              <a:sym typeface="+mn-lt"/>
            </a:endParaRPr>
          </a:p>
        </p:txBody>
      </p:sp>
      <p:sp>
        <p:nvSpPr>
          <p:cNvPr id="63" name="Arc 62"/>
          <p:cNvSpPr/>
          <p:nvPr/>
        </p:nvSpPr>
        <p:spPr>
          <a:xfrm rot="19051047">
            <a:off x="7566168" y="1290396"/>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cs typeface="+mn-ea"/>
              <a:sym typeface="+mn-lt"/>
            </a:endParaRPr>
          </a:p>
        </p:txBody>
      </p:sp>
      <p:sp>
        <p:nvSpPr>
          <p:cNvPr id="64" name="Arc 63"/>
          <p:cNvSpPr/>
          <p:nvPr/>
        </p:nvSpPr>
        <p:spPr>
          <a:xfrm rot="3261709" flipV="1">
            <a:off x="4577716" y="2367349"/>
            <a:ext cx="2181771"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cs typeface="+mn-ea"/>
              <a:sym typeface="+mn-lt"/>
            </a:endParaRPr>
          </a:p>
        </p:txBody>
      </p:sp>
      <p:sp>
        <p:nvSpPr>
          <p:cNvPr id="21" name="Freeform 152"/>
          <p:cNvSpPr>
            <a:spLocks noEditPoints="1"/>
          </p:cNvSpPr>
          <p:nvPr/>
        </p:nvSpPr>
        <p:spPr bwMode="auto">
          <a:xfrm>
            <a:off x="9553816" y="2508876"/>
            <a:ext cx="585755" cy="54131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2" name="Freeform 42"/>
          <p:cNvSpPr>
            <a:spLocks noEditPoints="1"/>
          </p:cNvSpPr>
          <p:nvPr/>
        </p:nvSpPr>
        <p:spPr bwMode="auto">
          <a:xfrm>
            <a:off x="2146713" y="2828902"/>
            <a:ext cx="793791" cy="683263"/>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3" name="Freeform 144"/>
          <p:cNvSpPr>
            <a:spLocks noEditPoints="1"/>
          </p:cNvSpPr>
          <p:nvPr/>
        </p:nvSpPr>
        <p:spPr bwMode="auto">
          <a:xfrm>
            <a:off x="4676412" y="2445985"/>
            <a:ext cx="713369" cy="55332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4" name="Freeform 234"/>
          <p:cNvSpPr>
            <a:spLocks/>
          </p:cNvSpPr>
          <p:nvPr/>
        </p:nvSpPr>
        <p:spPr bwMode="auto">
          <a:xfrm>
            <a:off x="7064998" y="2705758"/>
            <a:ext cx="845700" cy="857207"/>
          </a:xfrm>
          <a:custGeom>
            <a:avLst/>
            <a:gdLst/>
            <a:ahLst/>
            <a:cxnLst>
              <a:cxn ang="0">
                <a:pos x="66" y="25"/>
              </a:cxn>
              <a:cxn ang="0">
                <a:pos x="51" y="40"/>
              </a:cxn>
              <a:cxn ang="0">
                <a:pos x="57" y="46"/>
              </a:cxn>
              <a:cxn ang="0">
                <a:pos x="51" y="52"/>
              </a:cxn>
              <a:cxn ang="0">
                <a:pos x="20" y="55"/>
              </a:cxn>
              <a:cxn ang="0">
                <a:pos x="7" y="69"/>
              </a:cxn>
              <a:cxn ang="0">
                <a:pos x="0" y="69"/>
              </a:cxn>
              <a:cxn ang="0">
                <a:pos x="0" y="62"/>
              </a:cxn>
              <a:cxn ang="0">
                <a:pos x="14" y="48"/>
              </a:cxn>
              <a:cxn ang="0">
                <a:pos x="17" y="18"/>
              </a:cxn>
              <a:cxn ang="0">
                <a:pos x="23" y="12"/>
              </a:cxn>
              <a:cxn ang="0">
                <a:pos x="29" y="17"/>
              </a:cxn>
              <a:cxn ang="0">
                <a:pos x="44" y="2"/>
              </a:cxn>
              <a:cxn ang="0">
                <a:pos x="51" y="2"/>
              </a:cxn>
              <a:cxn ang="0">
                <a:pos x="51" y="9"/>
              </a:cxn>
              <a:cxn ang="0">
                <a:pos x="35" y="24"/>
              </a:cxn>
              <a:cxn ang="0">
                <a:pos x="44" y="33"/>
              </a:cxn>
              <a:cxn ang="0">
                <a:pos x="60" y="18"/>
              </a:cxn>
              <a:cxn ang="0">
                <a:pos x="66" y="18"/>
              </a:cxn>
              <a:cxn ang="0">
                <a:pos x="66" y="25"/>
              </a:cxn>
            </a:cxnLst>
            <a:rect l="0" t="0" r="r" b="b"/>
            <a:pathLst>
              <a:path w="68" h="69">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27" name="Slide Number Placeholder 26"/>
          <p:cNvSpPr>
            <a:spLocks noGrp="1"/>
          </p:cNvSpPr>
          <p:nvPr>
            <p:ph type="sldNum" sz="quarter" idx="4294967295"/>
          </p:nvPr>
        </p:nvSpPr>
        <p:spPr>
          <a:xfrm>
            <a:off x="11643206" y="6340867"/>
            <a:ext cx="610241" cy="366183"/>
          </a:xfrm>
        </p:spPr>
        <p:txBody>
          <a:bodyPr/>
          <a:lstStyle/>
          <a:p>
            <a:fld id="{C136B7D2-B98C-44FD-8D04-7EC62A564975}" type="slidenum">
              <a:rPr lang="en-US" smtClean="0">
                <a:cs typeface="+mn-ea"/>
                <a:sym typeface="+mn-lt"/>
              </a:rPr>
              <a:pPr/>
              <a:t>6</a:t>
            </a:fld>
            <a:endParaRPr lang="en-US" dirty="0">
              <a:cs typeface="+mn-ea"/>
              <a:sym typeface="+mn-lt"/>
            </a:endParaRPr>
          </a:p>
        </p:txBody>
      </p:sp>
      <p:grpSp>
        <p:nvGrpSpPr>
          <p:cNvPr id="28" name="Group 27"/>
          <p:cNvGrpSpPr/>
          <p:nvPr/>
        </p:nvGrpSpPr>
        <p:grpSpPr>
          <a:xfrm>
            <a:off x="1353289" y="4930033"/>
            <a:ext cx="2201704" cy="1263787"/>
            <a:chOff x="965101" y="1992704"/>
            <a:chExt cx="1651278" cy="947840"/>
          </a:xfrm>
        </p:grpSpPr>
        <p:sp>
          <p:nvSpPr>
            <p:cNvPr id="29" name="TextBox 28"/>
            <p:cNvSpPr txBox="1"/>
            <p:nvPr/>
          </p:nvSpPr>
          <p:spPr>
            <a:xfrm>
              <a:off x="965101" y="1992704"/>
              <a:ext cx="1651278" cy="184666"/>
            </a:xfrm>
            <a:prstGeom prst="rect">
              <a:avLst/>
            </a:prstGeom>
            <a:noFill/>
          </p:spPr>
          <p:txBody>
            <a:bodyPr wrap="square" lIns="0" tIns="0" rIns="0" bIns="0" rtlCol="0" anchor="ctr">
              <a:spAutoFit/>
            </a:bodyPr>
            <a:lstStyle/>
            <a:p>
              <a:pPr algn="ctr"/>
              <a:r>
                <a:rPr lang="en-US" sz="1600" b="1" dirty="0">
                  <a:solidFill>
                    <a:schemeClr val="accent1"/>
                  </a:solidFill>
                  <a:cs typeface="+mn-ea"/>
                  <a:sym typeface="+mn-lt"/>
                </a:rPr>
                <a:t>Title Goes Here</a:t>
              </a:r>
            </a:p>
          </p:txBody>
        </p:sp>
        <p:sp>
          <p:nvSpPr>
            <p:cNvPr id="30" name="TextBox 29"/>
            <p:cNvSpPr txBox="1"/>
            <p:nvPr/>
          </p:nvSpPr>
          <p:spPr>
            <a:xfrm>
              <a:off x="965102" y="2171342"/>
              <a:ext cx="1651277" cy="769202"/>
            </a:xfrm>
            <a:prstGeom prst="rect">
              <a:avLst/>
            </a:prstGeom>
            <a:noFill/>
          </p:spPr>
          <p:txBody>
            <a:bodyPr wrap="square" lIns="0" tIns="0" rIns="0" bIns="0" rtlCol="0" anchor="t">
              <a:spAutoFit/>
            </a:bodyPr>
            <a:lstStyle/>
            <a:p>
              <a:pPr algn="ctr" defTabSz="1219170">
                <a:spcBef>
                  <a:spcPct val="20000"/>
                </a:spcBef>
                <a:defRPr/>
              </a:pPr>
              <a:r>
                <a:rPr lang="en-US" sz="1333" dirty="0">
                  <a:cs typeface="+mn-ea"/>
                  <a:sym typeface="+mn-lt"/>
                </a:rPr>
                <a:t>There are many variations of passages of lorem ipsum available, but the majority suffered alteration</a:t>
              </a:r>
              <a:br>
                <a:rPr lang="en-US" sz="1333" dirty="0">
                  <a:cs typeface="+mn-ea"/>
                  <a:sym typeface="+mn-lt"/>
                </a:rPr>
              </a:br>
              <a:r>
                <a:rPr lang="en-US" sz="1333" dirty="0">
                  <a:cs typeface="+mn-ea"/>
                  <a:sym typeface="+mn-lt"/>
                </a:rPr>
                <a:t>some form</a:t>
              </a:r>
            </a:p>
          </p:txBody>
        </p:sp>
      </p:grpSp>
      <p:grpSp>
        <p:nvGrpSpPr>
          <p:cNvPr id="31" name="Group 30"/>
          <p:cNvGrpSpPr/>
          <p:nvPr/>
        </p:nvGrpSpPr>
        <p:grpSpPr>
          <a:xfrm>
            <a:off x="3864493" y="4930033"/>
            <a:ext cx="2201704" cy="1263787"/>
            <a:chOff x="965101" y="1992704"/>
            <a:chExt cx="1651278" cy="947840"/>
          </a:xfrm>
        </p:grpSpPr>
        <p:sp>
          <p:nvSpPr>
            <p:cNvPr id="32" name="TextBox 31"/>
            <p:cNvSpPr txBox="1"/>
            <p:nvPr/>
          </p:nvSpPr>
          <p:spPr>
            <a:xfrm>
              <a:off x="965101" y="1992704"/>
              <a:ext cx="1651278" cy="184666"/>
            </a:xfrm>
            <a:prstGeom prst="rect">
              <a:avLst/>
            </a:prstGeom>
            <a:noFill/>
          </p:spPr>
          <p:txBody>
            <a:bodyPr wrap="square" lIns="0" tIns="0" rIns="0" bIns="0" rtlCol="0" anchor="ctr">
              <a:spAutoFit/>
            </a:bodyPr>
            <a:lstStyle/>
            <a:p>
              <a:pPr algn="ctr"/>
              <a:r>
                <a:rPr lang="en-US" sz="1600" b="1" dirty="0">
                  <a:solidFill>
                    <a:schemeClr val="accent2"/>
                  </a:solidFill>
                  <a:cs typeface="+mn-ea"/>
                  <a:sym typeface="+mn-lt"/>
                </a:rPr>
                <a:t>Title Goes Here</a:t>
              </a:r>
            </a:p>
          </p:txBody>
        </p:sp>
        <p:sp>
          <p:nvSpPr>
            <p:cNvPr id="33" name="TextBox 32"/>
            <p:cNvSpPr txBox="1"/>
            <p:nvPr/>
          </p:nvSpPr>
          <p:spPr>
            <a:xfrm>
              <a:off x="965102" y="2171342"/>
              <a:ext cx="1651277" cy="769202"/>
            </a:xfrm>
            <a:prstGeom prst="rect">
              <a:avLst/>
            </a:prstGeom>
            <a:noFill/>
          </p:spPr>
          <p:txBody>
            <a:bodyPr wrap="square" lIns="0" tIns="0" rIns="0" bIns="0" rtlCol="0" anchor="t">
              <a:spAutoFit/>
            </a:bodyPr>
            <a:lstStyle/>
            <a:p>
              <a:pPr algn="ctr" defTabSz="1219170">
                <a:spcBef>
                  <a:spcPct val="20000"/>
                </a:spcBef>
                <a:defRPr/>
              </a:pPr>
              <a:r>
                <a:rPr lang="en-US" sz="1333" dirty="0">
                  <a:cs typeface="+mn-ea"/>
                  <a:sym typeface="+mn-lt"/>
                </a:rPr>
                <a:t>There are many variations of passages of lorem ipsum available, but the majority suffered alteration</a:t>
              </a:r>
              <a:br>
                <a:rPr lang="en-US" sz="1333" dirty="0">
                  <a:cs typeface="+mn-ea"/>
                  <a:sym typeface="+mn-lt"/>
                </a:rPr>
              </a:br>
              <a:r>
                <a:rPr lang="en-US" sz="1333" dirty="0">
                  <a:cs typeface="+mn-ea"/>
                  <a:sym typeface="+mn-lt"/>
                </a:rPr>
                <a:t>some form</a:t>
              </a:r>
            </a:p>
          </p:txBody>
        </p:sp>
      </p:grpSp>
      <p:grpSp>
        <p:nvGrpSpPr>
          <p:cNvPr id="34" name="Group 33"/>
          <p:cNvGrpSpPr/>
          <p:nvPr/>
        </p:nvGrpSpPr>
        <p:grpSpPr>
          <a:xfrm>
            <a:off x="6375697" y="4930033"/>
            <a:ext cx="2201704" cy="1263787"/>
            <a:chOff x="965101" y="1992704"/>
            <a:chExt cx="1651278" cy="947840"/>
          </a:xfrm>
        </p:grpSpPr>
        <p:sp>
          <p:nvSpPr>
            <p:cNvPr id="35" name="TextBox 34"/>
            <p:cNvSpPr txBox="1"/>
            <p:nvPr/>
          </p:nvSpPr>
          <p:spPr>
            <a:xfrm>
              <a:off x="965101" y="1992704"/>
              <a:ext cx="1651278" cy="184666"/>
            </a:xfrm>
            <a:prstGeom prst="rect">
              <a:avLst/>
            </a:prstGeom>
            <a:noFill/>
          </p:spPr>
          <p:txBody>
            <a:bodyPr wrap="square" lIns="0" tIns="0" rIns="0" bIns="0" rtlCol="0" anchor="ctr">
              <a:spAutoFit/>
            </a:bodyPr>
            <a:lstStyle/>
            <a:p>
              <a:pPr algn="ctr"/>
              <a:r>
                <a:rPr lang="en-US" sz="1600" b="1" dirty="0">
                  <a:solidFill>
                    <a:schemeClr val="accent3"/>
                  </a:solidFill>
                  <a:cs typeface="+mn-ea"/>
                  <a:sym typeface="+mn-lt"/>
                </a:rPr>
                <a:t>Title Goes Here</a:t>
              </a:r>
            </a:p>
          </p:txBody>
        </p:sp>
        <p:sp>
          <p:nvSpPr>
            <p:cNvPr id="36" name="TextBox 35"/>
            <p:cNvSpPr txBox="1"/>
            <p:nvPr/>
          </p:nvSpPr>
          <p:spPr>
            <a:xfrm>
              <a:off x="965102" y="2171342"/>
              <a:ext cx="1651277" cy="769202"/>
            </a:xfrm>
            <a:prstGeom prst="rect">
              <a:avLst/>
            </a:prstGeom>
            <a:noFill/>
          </p:spPr>
          <p:txBody>
            <a:bodyPr wrap="square" lIns="0" tIns="0" rIns="0" bIns="0" rtlCol="0" anchor="t">
              <a:spAutoFit/>
            </a:bodyPr>
            <a:lstStyle/>
            <a:p>
              <a:pPr algn="ctr" defTabSz="1219170">
                <a:spcBef>
                  <a:spcPct val="20000"/>
                </a:spcBef>
                <a:defRPr/>
              </a:pPr>
              <a:r>
                <a:rPr lang="en-US" sz="1333" dirty="0">
                  <a:cs typeface="+mn-ea"/>
                  <a:sym typeface="+mn-lt"/>
                </a:rPr>
                <a:t>There are many variations of passages of lorem ipsum available, but the majority suffered alteration</a:t>
              </a:r>
              <a:br>
                <a:rPr lang="en-US" sz="1333" dirty="0">
                  <a:cs typeface="+mn-ea"/>
                  <a:sym typeface="+mn-lt"/>
                </a:rPr>
              </a:br>
              <a:r>
                <a:rPr lang="en-US" sz="1333" dirty="0">
                  <a:cs typeface="+mn-ea"/>
                  <a:sym typeface="+mn-lt"/>
                </a:rPr>
                <a:t>some form</a:t>
              </a:r>
            </a:p>
          </p:txBody>
        </p:sp>
      </p:grpSp>
      <p:grpSp>
        <p:nvGrpSpPr>
          <p:cNvPr id="37" name="Group 36"/>
          <p:cNvGrpSpPr/>
          <p:nvPr/>
        </p:nvGrpSpPr>
        <p:grpSpPr>
          <a:xfrm>
            <a:off x="8886903" y="4930033"/>
            <a:ext cx="2201704" cy="1263787"/>
            <a:chOff x="965101" y="1992704"/>
            <a:chExt cx="1651278" cy="947840"/>
          </a:xfrm>
        </p:grpSpPr>
        <p:sp>
          <p:nvSpPr>
            <p:cNvPr id="38" name="TextBox 37"/>
            <p:cNvSpPr txBox="1"/>
            <p:nvPr/>
          </p:nvSpPr>
          <p:spPr>
            <a:xfrm>
              <a:off x="965101" y="1992704"/>
              <a:ext cx="1651278" cy="184666"/>
            </a:xfrm>
            <a:prstGeom prst="rect">
              <a:avLst/>
            </a:prstGeom>
            <a:noFill/>
          </p:spPr>
          <p:txBody>
            <a:bodyPr wrap="square" lIns="0" tIns="0" rIns="0" bIns="0" rtlCol="0" anchor="ctr">
              <a:spAutoFit/>
            </a:bodyPr>
            <a:lstStyle/>
            <a:p>
              <a:pPr algn="ctr"/>
              <a:r>
                <a:rPr lang="en-US" sz="1600" b="1" dirty="0">
                  <a:solidFill>
                    <a:schemeClr val="accent4"/>
                  </a:solidFill>
                  <a:cs typeface="+mn-ea"/>
                  <a:sym typeface="+mn-lt"/>
                </a:rPr>
                <a:t>Title Goes Here</a:t>
              </a:r>
            </a:p>
          </p:txBody>
        </p:sp>
        <p:sp>
          <p:nvSpPr>
            <p:cNvPr id="39" name="TextBox 38"/>
            <p:cNvSpPr txBox="1"/>
            <p:nvPr/>
          </p:nvSpPr>
          <p:spPr>
            <a:xfrm>
              <a:off x="965102" y="2171342"/>
              <a:ext cx="1651277" cy="769202"/>
            </a:xfrm>
            <a:prstGeom prst="rect">
              <a:avLst/>
            </a:prstGeom>
            <a:noFill/>
          </p:spPr>
          <p:txBody>
            <a:bodyPr wrap="square" lIns="0" tIns="0" rIns="0" bIns="0" rtlCol="0" anchor="t">
              <a:spAutoFit/>
            </a:bodyPr>
            <a:lstStyle/>
            <a:p>
              <a:pPr algn="ctr" defTabSz="1219170">
                <a:spcBef>
                  <a:spcPct val="20000"/>
                </a:spcBef>
                <a:defRPr/>
              </a:pPr>
              <a:r>
                <a:rPr lang="en-US" sz="1333" dirty="0">
                  <a:cs typeface="+mn-ea"/>
                  <a:sym typeface="+mn-lt"/>
                </a:rPr>
                <a:t>There are many variations of passages of lorem ipsum available, but the majority suffered alteration</a:t>
              </a:r>
              <a:br>
                <a:rPr lang="en-US" sz="1333" dirty="0">
                  <a:cs typeface="+mn-ea"/>
                  <a:sym typeface="+mn-lt"/>
                </a:rPr>
              </a:br>
              <a:r>
                <a:rPr lang="en-US" sz="1333" dirty="0">
                  <a:cs typeface="+mn-ea"/>
                  <a:sym typeface="+mn-lt"/>
                </a:rPr>
                <a:t>some form</a:t>
              </a:r>
            </a:p>
          </p:txBody>
        </p:sp>
      </p:grpSp>
    </p:spTree>
    <p:extLst>
      <p:ext uri="{BB962C8B-B14F-4D97-AF65-F5344CB8AC3E}">
        <p14:creationId xmlns:p14="http://schemas.microsoft.com/office/powerpoint/2010/main" val="1185611610"/>
      </p:ext>
    </p:extLst>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18" presetClass="entr" presetSubtype="6"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strips(downRight)">
                                      <p:cBhvr>
                                        <p:cTn id="20" dur="500"/>
                                        <p:tgtEl>
                                          <p:spTgt spid="62"/>
                                        </p:tgtEl>
                                      </p:cBhvr>
                                    </p:animEffect>
                                  </p:childTnLst>
                                </p:cTn>
                              </p:par>
                            </p:childTnLst>
                          </p:cTn>
                        </p:par>
                        <p:par>
                          <p:cTn id="21" fill="hold">
                            <p:stCondLst>
                              <p:cond delay="1500"/>
                            </p:stCondLst>
                            <p:childTnLst>
                              <p:par>
                                <p:cTn id="22" presetID="49" presetClass="entr" presetSubtype="0" decel="10000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 calcmode="lin" valueType="num">
                                      <p:cBhvr>
                                        <p:cTn id="26" dur="500" fill="hold"/>
                                        <p:tgtEl>
                                          <p:spTgt spid="5"/>
                                        </p:tgtEl>
                                        <p:attrNameLst>
                                          <p:attrName>style.rotation</p:attrName>
                                        </p:attrNameLst>
                                      </p:cBhvr>
                                      <p:tavLst>
                                        <p:tav tm="0">
                                          <p:val>
                                            <p:fltVal val="360"/>
                                          </p:val>
                                        </p:tav>
                                        <p:tav tm="100000">
                                          <p:val>
                                            <p:fltVal val="0"/>
                                          </p:val>
                                        </p:tav>
                                      </p:tavLst>
                                    </p:anim>
                                    <p:animEffect transition="in" filter="fade">
                                      <p:cBhvr>
                                        <p:cTn id="27" dur="500"/>
                                        <p:tgtEl>
                                          <p:spTgt spid="5"/>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par>
                          <p:cTn id="34" fill="hold">
                            <p:stCondLst>
                              <p:cond delay="2500"/>
                            </p:stCondLst>
                            <p:childTnLst>
                              <p:par>
                                <p:cTn id="35" presetID="18" presetClass="entr" presetSubtype="3"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strips(upRight)">
                                      <p:cBhvr>
                                        <p:cTn id="37" dur="500"/>
                                        <p:tgtEl>
                                          <p:spTgt spid="64"/>
                                        </p:tgtEl>
                                      </p:cBhvr>
                                    </p:animEffect>
                                  </p:childTnLst>
                                </p:cTn>
                              </p:par>
                            </p:childTnLst>
                          </p:cTn>
                        </p:par>
                        <p:par>
                          <p:cTn id="38" fill="hold">
                            <p:stCondLst>
                              <p:cond delay="3000"/>
                            </p:stCondLst>
                            <p:childTnLst>
                              <p:par>
                                <p:cTn id="39" presetID="49" presetClass="entr" presetSubtype="0" decel="10000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 calcmode="lin" valueType="num">
                                      <p:cBhvr>
                                        <p:cTn id="43" dur="500" fill="hold"/>
                                        <p:tgtEl>
                                          <p:spTgt spid="6"/>
                                        </p:tgtEl>
                                        <p:attrNameLst>
                                          <p:attrName>style.rotation</p:attrName>
                                        </p:attrNameLst>
                                      </p:cBhvr>
                                      <p:tavLst>
                                        <p:tav tm="0">
                                          <p:val>
                                            <p:fltVal val="360"/>
                                          </p:val>
                                        </p:tav>
                                        <p:tav tm="100000">
                                          <p:val>
                                            <p:fltVal val="0"/>
                                          </p:val>
                                        </p:tav>
                                      </p:tavLst>
                                    </p:anim>
                                    <p:animEffect transition="in" filter="fade">
                                      <p:cBhvr>
                                        <p:cTn id="44" dur="500"/>
                                        <p:tgtEl>
                                          <p:spTgt spid="6"/>
                                        </p:tgtEl>
                                      </p:cBhvr>
                                    </p:animEffect>
                                  </p:childTnLst>
                                </p:cTn>
                              </p:par>
                            </p:childTnLst>
                          </p:cTn>
                        </p:par>
                        <p:par>
                          <p:cTn id="45" fill="hold">
                            <p:stCondLst>
                              <p:cond delay="3500"/>
                            </p:stCondLst>
                            <p:childTnLst>
                              <p:par>
                                <p:cTn id="46" presetID="53" presetClass="entr" presetSubtype="0"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500" fill="hold"/>
                                        <p:tgtEl>
                                          <p:spTgt spid="24"/>
                                        </p:tgtEl>
                                        <p:attrNameLst>
                                          <p:attrName>ppt_w</p:attrName>
                                        </p:attrNameLst>
                                      </p:cBhvr>
                                      <p:tavLst>
                                        <p:tav tm="0">
                                          <p:val>
                                            <p:fltVal val="0"/>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animEffect transition="in" filter="fade">
                                      <p:cBhvr>
                                        <p:cTn id="50" dur="500"/>
                                        <p:tgtEl>
                                          <p:spTgt spid="24"/>
                                        </p:tgtEl>
                                      </p:cBhvr>
                                    </p:animEffect>
                                  </p:childTnLst>
                                </p:cTn>
                              </p:par>
                            </p:childTnLst>
                          </p:cTn>
                        </p:par>
                        <p:par>
                          <p:cTn id="51" fill="hold">
                            <p:stCondLst>
                              <p:cond delay="4000"/>
                            </p:stCondLst>
                            <p:childTnLst>
                              <p:par>
                                <p:cTn id="52" presetID="18" presetClass="entr" presetSubtype="6" fill="hold" grpId="0"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strips(downRight)">
                                      <p:cBhvr>
                                        <p:cTn id="54" dur="500"/>
                                        <p:tgtEl>
                                          <p:spTgt spid="63"/>
                                        </p:tgtEl>
                                      </p:cBhvr>
                                    </p:animEffect>
                                  </p:childTnLst>
                                </p:cTn>
                              </p:par>
                            </p:childTnLst>
                          </p:cTn>
                        </p:par>
                        <p:par>
                          <p:cTn id="55" fill="hold">
                            <p:stCondLst>
                              <p:cond delay="4500"/>
                            </p:stCondLst>
                            <p:childTnLst>
                              <p:par>
                                <p:cTn id="56" presetID="49" presetClass="entr" presetSubtype="0" decel="100000"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anim calcmode="lin" valueType="num">
                                      <p:cBhvr>
                                        <p:cTn id="60" dur="500" fill="hold"/>
                                        <p:tgtEl>
                                          <p:spTgt spid="7"/>
                                        </p:tgtEl>
                                        <p:attrNameLst>
                                          <p:attrName>style.rotation</p:attrName>
                                        </p:attrNameLst>
                                      </p:cBhvr>
                                      <p:tavLst>
                                        <p:tav tm="0">
                                          <p:val>
                                            <p:fltVal val="360"/>
                                          </p:val>
                                        </p:tav>
                                        <p:tav tm="100000">
                                          <p:val>
                                            <p:fltVal val="0"/>
                                          </p:val>
                                        </p:tav>
                                      </p:tavLst>
                                    </p:anim>
                                    <p:animEffect transition="in" filter="fade">
                                      <p:cBhvr>
                                        <p:cTn id="61" dur="500"/>
                                        <p:tgtEl>
                                          <p:spTgt spid="7"/>
                                        </p:tgtEl>
                                      </p:cBhvr>
                                    </p:animEffect>
                                  </p:childTnLst>
                                </p:cTn>
                              </p:par>
                            </p:childTnLst>
                          </p:cTn>
                        </p:par>
                        <p:par>
                          <p:cTn id="62" fill="hold">
                            <p:stCondLst>
                              <p:cond delay="5000"/>
                            </p:stCondLst>
                            <p:childTnLst>
                              <p:par>
                                <p:cTn id="63" presetID="53"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childTnLst>
                          </p:cTn>
                        </p:par>
                        <p:par>
                          <p:cTn id="68" fill="hold">
                            <p:stCondLst>
                              <p:cond delay="5500"/>
                            </p:stCondLst>
                            <p:childTnLst>
                              <p:par>
                                <p:cTn id="69" presetID="2" presetClass="entr" presetSubtype="4" accel="50000" decel="50000"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par>
                          <p:cTn id="73" fill="hold">
                            <p:stCondLst>
                              <p:cond delay="6000"/>
                            </p:stCondLst>
                            <p:childTnLst>
                              <p:par>
                                <p:cTn id="74" presetID="2" presetClass="entr" presetSubtype="4" accel="50000" decel="50000"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ppt_x"/>
                                          </p:val>
                                        </p:tav>
                                        <p:tav tm="100000">
                                          <p:val>
                                            <p:strVal val="#ppt_x"/>
                                          </p:val>
                                        </p:tav>
                                      </p:tavLst>
                                    </p:anim>
                                    <p:anim calcmode="lin" valueType="num">
                                      <p:cBhvr additive="base">
                                        <p:cTn id="77" dur="500" fill="hold"/>
                                        <p:tgtEl>
                                          <p:spTgt spid="31"/>
                                        </p:tgtEl>
                                        <p:attrNameLst>
                                          <p:attrName>ppt_y</p:attrName>
                                        </p:attrNameLst>
                                      </p:cBhvr>
                                      <p:tavLst>
                                        <p:tav tm="0">
                                          <p:val>
                                            <p:strVal val="1+#ppt_h/2"/>
                                          </p:val>
                                        </p:tav>
                                        <p:tav tm="100000">
                                          <p:val>
                                            <p:strVal val="#ppt_y"/>
                                          </p:val>
                                        </p:tav>
                                      </p:tavLst>
                                    </p:anim>
                                  </p:childTnLst>
                                </p:cTn>
                              </p:par>
                            </p:childTnLst>
                          </p:cTn>
                        </p:par>
                        <p:par>
                          <p:cTn id="78" fill="hold">
                            <p:stCondLst>
                              <p:cond delay="6500"/>
                            </p:stCondLst>
                            <p:childTnLst>
                              <p:par>
                                <p:cTn id="79" presetID="2" presetClass="entr" presetSubtype="4" accel="50000" decel="50000" fill="hold" nodeType="after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additive="base">
                                        <p:cTn id="81" dur="500" fill="hold"/>
                                        <p:tgtEl>
                                          <p:spTgt spid="34"/>
                                        </p:tgtEl>
                                        <p:attrNameLst>
                                          <p:attrName>ppt_x</p:attrName>
                                        </p:attrNameLst>
                                      </p:cBhvr>
                                      <p:tavLst>
                                        <p:tav tm="0">
                                          <p:val>
                                            <p:strVal val="#ppt_x"/>
                                          </p:val>
                                        </p:tav>
                                        <p:tav tm="100000">
                                          <p:val>
                                            <p:strVal val="#ppt_x"/>
                                          </p:val>
                                        </p:tav>
                                      </p:tavLst>
                                    </p:anim>
                                    <p:anim calcmode="lin" valueType="num">
                                      <p:cBhvr additive="base">
                                        <p:cTn id="82" dur="500" fill="hold"/>
                                        <p:tgtEl>
                                          <p:spTgt spid="34"/>
                                        </p:tgtEl>
                                        <p:attrNameLst>
                                          <p:attrName>ppt_y</p:attrName>
                                        </p:attrNameLst>
                                      </p:cBhvr>
                                      <p:tavLst>
                                        <p:tav tm="0">
                                          <p:val>
                                            <p:strVal val="1+#ppt_h/2"/>
                                          </p:val>
                                        </p:tav>
                                        <p:tav tm="100000">
                                          <p:val>
                                            <p:strVal val="#ppt_y"/>
                                          </p:val>
                                        </p:tav>
                                      </p:tavLst>
                                    </p:anim>
                                  </p:childTnLst>
                                </p:cTn>
                              </p:par>
                            </p:childTnLst>
                          </p:cTn>
                        </p:par>
                        <p:par>
                          <p:cTn id="83" fill="hold">
                            <p:stCondLst>
                              <p:cond delay="7000"/>
                            </p:stCondLst>
                            <p:childTnLst>
                              <p:par>
                                <p:cTn id="84" presetID="2" presetClass="entr" presetSubtype="4" accel="50000" decel="50000"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 calcmode="lin" valueType="num">
                                      <p:cBhvr additive="base">
                                        <p:cTn id="86" dur="500" fill="hold"/>
                                        <p:tgtEl>
                                          <p:spTgt spid="37"/>
                                        </p:tgtEl>
                                        <p:attrNameLst>
                                          <p:attrName>ppt_x</p:attrName>
                                        </p:attrNameLst>
                                      </p:cBhvr>
                                      <p:tavLst>
                                        <p:tav tm="0">
                                          <p:val>
                                            <p:strVal val="#ppt_x"/>
                                          </p:val>
                                        </p:tav>
                                        <p:tav tm="100000">
                                          <p:val>
                                            <p:strVal val="#ppt_x"/>
                                          </p:val>
                                        </p:tav>
                                      </p:tavLst>
                                    </p:anim>
                                    <p:anim calcmode="lin" valueType="num">
                                      <p:cBhvr additive="base">
                                        <p:cTn id="8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21"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ontent Placeholder 7"/>
          <p:cNvSpPr txBox="1">
            <a:spLocks/>
          </p:cNvSpPr>
          <p:nvPr/>
        </p:nvSpPr>
        <p:spPr bwMode="auto">
          <a:xfrm>
            <a:off x="570847" y="487668"/>
            <a:ext cx="6034087" cy="50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nSpc>
                <a:spcPct val="150000"/>
              </a:lnSpc>
              <a:spcBef>
                <a:spcPct val="20000"/>
              </a:spcBef>
            </a:pPr>
            <a:r>
              <a:rPr lang="zh-CN" altLang="en-US" sz="2000" dirty="0">
                <a:cs typeface="+mn-ea"/>
                <a:sym typeface="+mn-lt"/>
              </a:rPr>
              <a:t>点击添加标题</a:t>
            </a:r>
            <a:endParaRPr lang="en-US" altLang="zh-CN" sz="3600" dirty="0">
              <a:solidFill>
                <a:srgbClr val="767171"/>
              </a:solidFill>
              <a:latin typeface="+mn-lt"/>
              <a:cs typeface="+mn-ea"/>
              <a:sym typeface="+mn-lt"/>
            </a:endParaRPr>
          </a:p>
        </p:txBody>
      </p:sp>
      <p:sp>
        <p:nvSpPr>
          <p:cNvPr id="412" name="Title 1"/>
          <p:cNvSpPr txBox="1">
            <a:spLocks/>
          </p:cNvSpPr>
          <p:nvPr/>
        </p:nvSpPr>
        <p:spPr>
          <a:xfrm>
            <a:off x="561975" y="1017588"/>
            <a:ext cx="2890838" cy="363537"/>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fontAlgn="auto">
              <a:spcAft>
                <a:spcPts val="0"/>
              </a:spcAft>
              <a:defRPr/>
            </a:pPr>
            <a:r>
              <a:rPr lang="en-US" altLang="zh-CN" sz="1400" dirty="0">
                <a:latin typeface="+mn-lt"/>
                <a:ea typeface="+mn-ea"/>
                <a:cs typeface="+mn-ea"/>
                <a:sym typeface="+mn-lt"/>
              </a:rPr>
              <a:t>YOUR TITLE HERE</a:t>
            </a:r>
            <a:endParaRPr lang="en-US" sz="1400" dirty="0">
              <a:solidFill>
                <a:schemeClr val="accent5">
                  <a:lumMod val="75000"/>
                </a:schemeClr>
              </a:solidFill>
              <a:latin typeface="+mn-lt"/>
              <a:ea typeface="+mn-ea"/>
              <a:cs typeface="+mn-ea"/>
              <a:sym typeface="+mn-lt"/>
            </a:endParaRPr>
          </a:p>
        </p:txBody>
      </p:sp>
      <p:grpSp>
        <p:nvGrpSpPr>
          <p:cNvPr id="16" name="Group 15"/>
          <p:cNvGrpSpPr>
            <a:grpSpLocks/>
          </p:cNvGrpSpPr>
          <p:nvPr/>
        </p:nvGrpSpPr>
        <p:grpSpPr bwMode="auto">
          <a:xfrm>
            <a:off x="1057275" y="1989138"/>
            <a:ext cx="9710738" cy="3078162"/>
            <a:chOff x="-328" y="-288"/>
            <a:chExt cx="10192" cy="5169"/>
          </a:xfrm>
        </p:grpSpPr>
        <p:sp>
          <p:nvSpPr>
            <p:cNvPr id="18" name="AutoShape 17"/>
            <p:cNvSpPr>
              <a:spLocks/>
            </p:cNvSpPr>
            <p:nvPr/>
          </p:nvSpPr>
          <p:spPr bwMode="auto">
            <a:xfrm>
              <a:off x="6372" y="197"/>
              <a:ext cx="3492" cy="4284"/>
            </a:xfrm>
            <a:prstGeom prst="roundRect">
              <a:avLst>
                <a:gd name="adj" fmla="val 3435"/>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eaLnBrk="1" hangingPunct="1">
                <a:defRPr/>
              </a:pPr>
              <a:endParaRPr lang="id-ID" altLang="id-ID">
                <a:cs typeface="+mn-ea"/>
                <a:sym typeface="+mn-lt"/>
              </a:endParaRPr>
            </a:p>
          </p:txBody>
        </p:sp>
        <p:sp>
          <p:nvSpPr>
            <p:cNvPr id="17" name="AutoShape 16"/>
            <p:cNvSpPr>
              <a:spLocks/>
            </p:cNvSpPr>
            <p:nvPr/>
          </p:nvSpPr>
          <p:spPr bwMode="auto">
            <a:xfrm>
              <a:off x="2989" y="-40"/>
              <a:ext cx="3492" cy="4684"/>
            </a:xfrm>
            <a:prstGeom prst="roundRect">
              <a:avLst>
                <a:gd name="adj" fmla="val 3435"/>
              </a:avLst>
            </a:prstGeom>
            <a:solidFill>
              <a:schemeClr val="accent1">
                <a:lumMod val="75000"/>
              </a:schemeClr>
            </a:solidFill>
            <a:ln w="38100" cap="flat">
              <a:solidFill>
                <a:schemeClr val="tx2">
                  <a:lumMod val="50000"/>
                </a:schemeClr>
              </a:solidFill>
              <a:prstDash val="solid"/>
              <a:miter lim="800000"/>
              <a:headEnd type="none" w="med" len="med"/>
              <a:tailEnd type="none" w="med" len="med"/>
            </a:ln>
          </p:spPr>
          <p:txBody>
            <a:bodyPr lIns="0" tIns="0" rIns="0" bIns="0"/>
            <a:lstStyle/>
            <a:p>
              <a:pPr eaLnBrk="1" hangingPunct="1">
                <a:defRPr/>
              </a:pPr>
              <a:endParaRPr lang="en-US" altLang="zh-CN">
                <a:cs typeface="+mn-ea"/>
                <a:sym typeface="+mn-lt"/>
              </a:endParaRPr>
            </a:p>
          </p:txBody>
        </p:sp>
        <p:sp>
          <p:nvSpPr>
            <p:cNvPr id="19" name="AutoShape 18"/>
            <p:cNvSpPr>
              <a:spLocks/>
            </p:cNvSpPr>
            <p:nvPr/>
          </p:nvSpPr>
          <p:spPr bwMode="auto">
            <a:xfrm>
              <a:off x="-328" y="-288"/>
              <a:ext cx="3416" cy="5169"/>
            </a:xfrm>
            <a:prstGeom prst="roundRect">
              <a:avLst>
                <a:gd name="adj" fmla="val 3509"/>
              </a:avLst>
            </a:prstGeom>
            <a:solidFill>
              <a:schemeClr val="accent1">
                <a:lumMod val="50000"/>
              </a:schemeClr>
            </a:solidFill>
            <a:ln w="38100" cap="flat">
              <a:solidFill>
                <a:schemeClr val="tx2">
                  <a:lumMod val="50000"/>
                </a:schemeClr>
              </a:solidFill>
              <a:prstDash val="solid"/>
              <a:miter lim="800000"/>
              <a:headEnd type="none" w="med" len="med"/>
              <a:tailEnd type="none" w="med" len="med"/>
            </a:ln>
          </p:spPr>
          <p:txBody>
            <a:bodyPr lIns="0" tIns="0" rIns="0" bIns="0"/>
            <a:lstStyle/>
            <a:p>
              <a:pPr eaLnBrk="1" hangingPunct="1">
                <a:defRPr/>
              </a:pPr>
              <a:endParaRPr lang="en-US" altLang="zh-CN">
                <a:cs typeface="+mn-ea"/>
                <a:sym typeface="+mn-lt"/>
              </a:endParaRPr>
            </a:p>
          </p:txBody>
        </p:sp>
      </p:grpSp>
      <p:grpSp>
        <p:nvGrpSpPr>
          <p:cNvPr id="20" name="Group 19"/>
          <p:cNvGrpSpPr>
            <a:grpSpLocks/>
          </p:cNvGrpSpPr>
          <p:nvPr/>
        </p:nvGrpSpPr>
        <p:grpSpPr bwMode="auto">
          <a:xfrm>
            <a:off x="5476875" y="2425700"/>
            <a:ext cx="1803400" cy="2278063"/>
            <a:chOff x="-477" y="0"/>
            <a:chExt cx="3028" cy="3826"/>
          </a:xfrm>
        </p:grpSpPr>
        <p:sp>
          <p:nvSpPr>
            <p:cNvPr id="24620" name="Rectangle 20"/>
            <p:cNvSpPr>
              <a:spLocks/>
            </p:cNvSpPr>
            <p:nvPr/>
          </p:nvSpPr>
          <p:spPr bwMode="auto">
            <a:xfrm>
              <a:off x="-448" y="0"/>
              <a:ext cx="2943"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id-ID" altLang="id-ID" sz="1100">
                  <a:solidFill>
                    <a:schemeClr val="bg1"/>
                  </a:solidFill>
                  <a:cs typeface="+mn-ea"/>
                  <a:sym typeface="+mn-lt"/>
                </a:rPr>
                <a:t>Medium Quality</a:t>
              </a:r>
              <a:endParaRPr lang="en-US" altLang="id-ID" sz="1100">
                <a:solidFill>
                  <a:schemeClr val="bg1"/>
                </a:solidFill>
                <a:cs typeface="+mn-ea"/>
                <a:sym typeface="+mn-lt"/>
              </a:endParaRPr>
            </a:p>
          </p:txBody>
        </p:sp>
        <p:sp>
          <p:nvSpPr>
            <p:cNvPr id="24621" name="Rectangle 21"/>
            <p:cNvSpPr>
              <a:spLocks/>
            </p:cNvSpPr>
            <p:nvPr/>
          </p:nvSpPr>
          <p:spPr bwMode="auto">
            <a:xfrm>
              <a:off x="-477" y="256"/>
              <a:ext cx="2943"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en-US" altLang="zh-CN" sz="3800" b="1">
                  <a:solidFill>
                    <a:schemeClr val="bg1"/>
                  </a:solidFill>
                  <a:cs typeface="+mn-ea"/>
                  <a:sym typeface="+mn-lt"/>
                </a:rPr>
                <a:t>$</a:t>
              </a:r>
              <a:r>
                <a:rPr lang="id-ID" altLang="zh-CN" sz="3800" b="1">
                  <a:solidFill>
                    <a:schemeClr val="bg1"/>
                  </a:solidFill>
                  <a:cs typeface="+mn-ea"/>
                  <a:sym typeface="+mn-lt"/>
                </a:rPr>
                <a:t>600</a:t>
              </a:r>
              <a:endParaRPr lang="en-US" altLang="zh-CN" sz="3800" b="1">
                <a:solidFill>
                  <a:schemeClr val="bg1"/>
                </a:solidFill>
                <a:cs typeface="+mn-ea"/>
                <a:sym typeface="+mn-lt"/>
              </a:endParaRPr>
            </a:p>
          </p:txBody>
        </p:sp>
        <p:sp>
          <p:nvSpPr>
            <p:cNvPr id="24622" name="Rectangle 22"/>
            <p:cNvSpPr>
              <a:spLocks/>
            </p:cNvSpPr>
            <p:nvPr/>
          </p:nvSpPr>
          <p:spPr bwMode="auto">
            <a:xfrm>
              <a:off x="184" y="1242"/>
              <a:ext cx="2367" cy="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lnSpc>
                  <a:spcPct val="190000"/>
                </a:lnSpc>
              </a:pPr>
              <a:r>
                <a:rPr lang="en-US" altLang="zh-CN" sz="900">
                  <a:solidFill>
                    <a:schemeClr val="bg1"/>
                  </a:solidFill>
                  <a:cs typeface="+mn-ea"/>
                  <a:sym typeface="+mn-lt"/>
                </a:rPr>
                <a:t>Lorem Ipsum</a:t>
              </a:r>
            </a:p>
            <a:p>
              <a:pPr eaLnBrk="1" hangingPunct="1">
                <a:lnSpc>
                  <a:spcPct val="190000"/>
                </a:lnSpc>
              </a:pPr>
              <a:r>
                <a:rPr lang="en-US" altLang="zh-CN" sz="900">
                  <a:solidFill>
                    <a:schemeClr val="bg1"/>
                  </a:solidFill>
                  <a:cs typeface="+mn-ea"/>
                  <a:sym typeface="+mn-lt"/>
                </a:rPr>
                <a:t>Simply dummy</a:t>
              </a:r>
            </a:p>
            <a:p>
              <a:pPr eaLnBrk="1" hangingPunct="1">
                <a:lnSpc>
                  <a:spcPct val="190000"/>
                </a:lnSpc>
              </a:pPr>
              <a:r>
                <a:rPr lang="en-US" altLang="zh-CN" sz="900">
                  <a:solidFill>
                    <a:schemeClr val="bg1"/>
                  </a:solidFill>
                  <a:cs typeface="+mn-ea"/>
                  <a:sym typeface="+mn-lt"/>
                </a:rPr>
                <a:t>Text of the printing </a:t>
              </a:r>
            </a:p>
            <a:p>
              <a:pPr eaLnBrk="1" hangingPunct="1">
                <a:lnSpc>
                  <a:spcPct val="190000"/>
                </a:lnSpc>
              </a:pPr>
              <a:r>
                <a:rPr lang="en-US" altLang="zh-CN" sz="900">
                  <a:solidFill>
                    <a:schemeClr val="bg1"/>
                  </a:solidFill>
                  <a:cs typeface="+mn-ea"/>
                  <a:sym typeface="+mn-lt"/>
                </a:rPr>
                <a:t>Typesetting industry</a:t>
              </a:r>
            </a:p>
            <a:p>
              <a:pPr eaLnBrk="1" hangingPunct="1">
                <a:lnSpc>
                  <a:spcPct val="190000"/>
                </a:lnSpc>
              </a:pPr>
              <a:r>
                <a:rPr lang="en-US" altLang="zh-CN" sz="900">
                  <a:solidFill>
                    <a:schemeClr val="bg1"/>
                  </a:solidFill>
                  <a:cs typeface="+mn-ea"/>
                  <a:sym typeface="+mn-lt"/>
                </a:rPr>
                <a:t>Lorem Ipsum has</a:t>
              </a:r>
            </a:p>
            <a:p>
              <a:pPr eaLnBrk="1" hangingPunct="1">
                <a:lnSpc>
                  <a:spcPct val="190000"/>
                </a:lnSpc>
              </a:pPr>
              <a:r>
                <a:rPr lang="en-US" altLang="zh-CN" sz="900">
                  <a:solidFill>
                    <a:schemeClr val="bg1"/>
                  </a:solidFill>
                  <a:cs typeface="+mn-ea"/>
                  <a:sym typeface="+mn-lt"/>
                </a:rPr>
                <a:t>Been the industry</a:t>
              </a:r>
            </a:p>
          </p:txBody>
        </p:sp>
      </p:grpSp>
      <p:grpSp>
        <p:nvGrpSpPr>
          <p:cNvPr id="24" name="Group 23"/>
          <p:cNvGrpSpPr>
            <a:grpSpLocks/>
          </p:cNvGrpSpPr>
          <p:nvPr/>
        </p:nvGrpSpPr>
        <p:grpSpPr bwMode="auto">
          <a:xfrm>
            <a:off x="8616950" y="2425700"/>
            <a:ext cx="1755775" cy="2278063"/>
            <a:chOff x="-1118" y="0"/>
            <a:chExt cx="2948" cy="3826"/>
          </a:xfrm>
        </p:grpSpPr>
        <p:sp>
          <p:nvSpPr>
            <p:cNvPr id="24617" name="Rectangle 24"/>
            <p:cNvSpPr>
              <a:spLocks/>
            </p:cNvSpPr>
            <p:nvPr/>
          </p:nvSpPr>
          <p:spPr bwMode="auto">
            <a:xfrm>
              <a:off x="-1114" y="0"/>
              <a:ext cx="294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id-ID" altLang="id-ID" sz="1100">
                  <a:solidFill>
                    <a:schemeClr val="bg1"/>
                  </a:solidFill>
                  <a:cs typeface="+mn-ea"/>
                  <a:sym typeface="+mn-lt"/>
                </a:rPr>
                <a:t>High Quality</a:t>
              </a:r>
              <a:endParaRPr lang="en-US" altLang="id-ID" sz="1100">
                <a:solidFill>
                  <a:schemeClr val="bg1"/>
                </a:solidFill>
                <a:cs typeface="+mn-ea"/>
                <a:sym typeface="+mn-lt"/>
              </a:endParaRPr>
            </a:p>
          </p:txBody>
        </p:sp>
        <p:sp>
          <p:nvSpPr>
            <p:cNvPr id="24618" name="Rectangle 25"/>
            <p:cNvSpPr>
              <a:spLocks/>
            </p:cNvSpPr>
            <p:nvPr/>
          </p:nvSpPr>
          <p:spPr bwMode="auto">
            <a:xfrm>
              <a:off x="-1118" y="256"/>
              <a:ext cx="2943"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en-US" altLang="zh-CN" sz="3800" b="1">
                  <a:solidFill>
                    <a:schemeClr val="bg1"/>
                  </a:solidFill>
                  <a:cs typeface="+mn-ea"/>
                  <a:sym typeface="+mn-lt"/>
                </a:rPr>
                <a:t>$</a:t>
              </a:r>
              <a:r>
                <a:rPr lang="id-ID" altLang="zh-CN" sz="3800" b="1">
                  <a:solidFill>
                    <a:schemeClr val="bg1"/>
                  </a:solidFill>
                  <a:cs typeface="+mn-ea"/>
                  <a:sym typeface="+mn-lt"/>
                </a:rPr>
                <a:t>1000</a:t>
              </a:r>
              <a:endParaRPr lang="en-US" altLang="zh-CN" sz="3800" b="1">
                <a:solidFill>
                  <a:schemeClr val="bg1"/>
                </a:solidFill>
                <a:cs typeface="+mn-ea"/>
                <a:sym typeface="+mn-lt"/>
              </a:endParaRPr>
            </a:p>
          </p:txBody>
        </p:sp>
        <p:sp>
          <p:nvSpPr>
            <p:cNvPr id="24619" name="Rectangle 26"/>
            <p:cNvSpPr>
              <a:spLocks/>
            </p:cNvSpPr>
            <p:nvPr/>
          </p:nvSpPr>
          <p:spPr bwMode="auto">
            <a:xfrm>
              <a:off x="-546" y="1242"/>
              <a:ext cx="1928" cy="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lnSpc>
                  <a:spcPct val="190000"/>
                </a:lnSpc>
              </a:pPr>
              <a:r>
                <a:rPr lang="en-US" altLang="id-ID" sz="900">
                  <a:solidFill>
                    <a:srgbClr val="FFFFFF"/>
                  </a:solidFill>
                  <a:cs typeface="+mn-ea"/>
                  <a:sym typeface="+mn-lt"/>
                </a:rPr>
                <a:t>Lorem Ipsum</a:t>
              </a:r>
            </a:p>
            <a:p>
              <a:pPr eaLnBrk="1" hangingPunct="1">
                <a:lnSpc>
                  <a:spcPct val="190000"/>
                </a:lnSpc>
              </a:pPr>
              <a:r>
                <a:rPr lang="en-US" altLang="id-ID" sz="900">
                  <a:solidFill>
                    <a:srgbClr val="FFFFFF"/>
                  </a:solidFill>
                  <a:cs typeface="+mn-ea"/>
                  <a:sym typeface="+mn-lt"/>
                </a:rPr>
                <a:t>Simply dummy</a:t>
              </a:r>
            </a:p>
            <a:p>
              <a:pPr eaLnBrk="1" hangingPunct="1">
                <a:lnSpc>
                  <a:spcPct val="190000"/>
                </a:lnSpc>
              </a:pPr>
              <a:r>
                <a:rPr lang="en-US" altLang="id-ID" sz="900">
                  <a:solidFill>
                    <a:srgbClr val="FFFFFF"/>
                  </a:solidFill>
                  <a:cs typeface="+mn-ea"/>
                  <a:sym typeface="+mn-lt"/>
                </a:rPr>
                <a:t>Text of the printing </a:t>
              </a:r>
            </a:p>
            <a:p>
              <a:pPr eaLnBrk="1" hangingPunct="1">
                <a:lnSpc>
                  <a:spcPct val="190000"/>
                </a:lnSpc>
              </a:pPr>
              <a:r>
                <a:rPr lang="en-US" altLang="id-ID" sz="900">
                  <a:solidFill>
                    <a:srgbClr val="FFFFFF"/>
                  </a:solidFill>
                  <a:cs typeface="+mn-ea"/>
                  <a:sym typeface="+mn-lt"/>
                </a:rPr>
                <a:t>Typesetting industry</a:t>
              </a:r>
            </a:p>
            <a:p>
              <a:pPr eaLnBrk="1" hangingPunct="1">
                <a:lnSpc>
                  <a:spcPct val="190000"/>
                </a:lnSpc>
              </a:pPr>
              <a:r>
                <a:rPr lang="en-US" altLang="id-ID" sz="900">
                  <a:solidFill>
                    <a:srgbClr val="FFFFFF"/>
                  </a:solidFill>
                  <a:cs typeface="+mn-ea"/>
                  <a:sym typeface="+mn-lt"/>
                </a:rPr>
                <a:t>Lorem Ipsum has</a:t>
              </a:r>
            </a:p>
            <a:p>
              <a:pPr eaLnBrk="1" hangingPunct="1">
                <a:lnSpc>
                  <a:spcPct val="190000"/>
                </a:lnSpc>
              </a:pPr>
              <a:r>
                <a:rPr lang="en-US" altLang="id-ID" sz="900">
                  <a:solidFill>
                    <a:srgbClr val="FFFFFF"/>
                  </a:solidFill>
                  <a:cs typeface="+mn-ea"/>
                  <a:sym typeface="+mn-lt"/>
                </a:rPr>
                <a:t>Been the industry</a:t>
              </a:r>
            </a:p>
          </p:txBody>
        </p:sp>
      </p:grpSp>
      <p:grpSp>
        <p:nvGrpSpPr>
          <p:cNvPr id="28" name="Group 27"/>
          <p:cNvGrpSpPr>
            <a:grpSpLocks/>
          </p:cNvGrpSpPr>
          <p:nvPr/>
        </p:nvGrpSpPr>
        <p:grpSpPr bwMode="auto">
          <a:xfrm>
            <a:off x="2143125" y="2425700"/>
            <a:ext cx="1754188" cy="2278063"/>
            <a:chOff x="216" y="0"/>
            <a:chExt cx="2948" cy="3826"/>
          </a:xfrm>
        </p:grpSpPr>
        <p:sp>
          <p:nvSpPr>
            <p:cNvPr id="24614" name="Rectangle 28"/>
            <p:cNvSpPr>
              <a:spLocks/>
            </p:cNvSpPr>
            <p:nvPr/>
          </p:nvSpPr>
          <p:spPr bwMode="auto">
            <a:xfrm>
              <a:off x="219" y="0"/>
              <a:ext cx="2945"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id-ID" altLang="id-ID" sz="1100">
                  <a:solidFill>
                    <a:schemeClr val="bg1"/>
                  </a:solidFill>
                  <a:cs typeface="+mn-ea"/>
                  <a:sym typeface="+mn-lt"/>
                </a:rPr>
                <a:t>Normal Quality</a:t>
              </a:r>
              <a:endParaRPr lang="en-US" altLang="id-ID" sz="1100">
                <a:solidFill>
                  <a:schemeClr val="bg1"/>
                </a:solidFill>
                <a:cs typeface="+mn-ea"/>
                <a:sym typeface="+mn-lt"/>
              </a:endParaRPr>
            </a:p>
          </p:txBody>
        </p:sp>
        <p:sp>
          <p:nvSpPr>
            <p:cNvPr id="24615" name="Rectangle 29"/>
            <p:cNvSpPr>
              <a:spLocks/>
            </p:cNvSpPr>
            <p:nvPr/>
          </p:nvSpPr>
          <p:spPr bwMode="auto">
            <a:xfrm>
              <a:off x="216" y="256"/>
              <a:ext cx="2945"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eaLnBrk="1" hangingPunct="1"/>
              <a:r>
                <a:rPr lang="en-US" altLang="zh-CN" sz="3800" b="1">
                  <a:solidFill>
                    <a:schemeClr val="bg1"/>
                  </a:solidFill>
                  <a:cs typeface="+mn-ea"/>
                  <a:sym typeface="+mn-lt"/>
                </a:rPr>
                <a:t>$</a:t>
              </a:r>
              <a:r>
                <a:rPr lang="id-ID" altLang="zh-CN" sz="3800" b="1">
                  <a:solidFill>
                    <a:schemeClr val="bg1"/>
                  </a:solidFill>
                  <a:cs typeface="+mn-ea"/>
                  <a:sym typeface="+mn-lt"/>
                </a:rPr>
                <a:t>400</a:t>
              </a:r>
              <a:endParaRPr lang="en-US" altLang="zh-CN" sz="3800" b="1">
                <a:solidFill>
                  <a:schemeClr val="bg1"/>
                </a:solidFill>
                <a:cs typeface="+mn-ea"/>
                <a:sym typeface="+mn-lt"/>
              </a:endParaRPr>
            </a:p>
          </p:txBody>
        </p:sp>
        <p:sp>
          <p:nvSpPr>
            <p:cNvPr id="32" name="Rectangle 30"/>
            <p:cNvSpPr>
              <a:spLocks/>
            </p:cNvSpPr>
            <p:nvPr/>
          </p:nvSpPr>
          <p:spPr bwMode="auto">
            <a:xfrm>
              <a:off x="715" y="1242"/>
              <a:ext cx="1929" cy="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fontAlgn="auto" hangingPunct="1">
                <a:lnSpc>
                  <a:spcPct val="190000"/>
                </a:lnSpc>
                <a:spcBef>
                  <a:spcPts val="0"/>
                </a:spcBef>
                <a:spcAft>
                  <a:spcPts val="0"/>
                </a:spcAft>
                <a:defRPr/>
              </a:pPr>
              <a:r>
                <a:rPr lang="en-US" altLang="id-ID" sz="900">
                  <a:solidFill>
                    <a:srgbClr val="FFFFFF"/>
                  </a:solidFill>
                  <a:latin typeface="+mn-lt"/>
                  <a:cs typeface="+mn-ea"/>
                  <a:sym typeface="+mn-lt"/>
                </a:rPr>
                <a:t>Lorem Ipsum</a:t>
              </a:r>
            </a:p>
            <a:p>
              <a:pPr eaLnBrk="1" fontAlgn="auto" hangingPunct="1">
                <a:lnSpc>
                  <a:spcPct val="190000"/>
                </a:lnSpc>
                <a:spcBef>
                  <a:spcPts val="0"/>
                </a:spcBef>
                <a:spcAft>
                  <a:spcPts val="0"/>
                </a:spcAft>
                <a:defRPr/>
              </a:pPr>
              <a:r>
                <a:rPr lang="en-US" altLang="id-ID" sz="900">
                  <a:solidFill>
                    <a:srgbClr val="FFFFFF"/>
                  </a:solidFill>
                  <a:latin typeface="+mn-lt"/>
                  <a:cs typeface="+mn-ea"/>
                  <a:sym typeface="+mn-lt"/>
                </a:rPr>
                <a:t>Simply dummy</a:t>
              </a:r>
            </a:p>
            <a:p>
              <a:pPr eaLnBrk="1" fontAlgn="auto" hangingPunct="1">
                <a:lnSpc>
                  <a:spcPct val="190000"/>
                </a:lnSpc>
                <a:spcBef>
                  <a:spcPts val="0"/>
                </a:spcBef>
                <a:spcAft>
                  <a:spcPts val="0"/>
                </a:spcAft>
                <a:defRPr/>
              </a:pPr>
              <a:r>
                <a:rPr lang="en-US" altLang="id-ID" sz="900">
                  <a:solidFill>
                    <a:srgbClr val="FFFFFF"/>
                  </a:solidFill>
                  <a:latin typeface="+mn-lt"/>
                  <a:cs typeface="+mn-ea"/>
                  <a:sym typeface="+mn-lt"/>
                </a:rPr>
                <a:t>Text of the printing </a:t>
              </a:r>
            </a:p>
            <a:p>
              <a:pPr eaLnBrk="1" fontAlgn="auto" hangingPunct="1">
                <a:lnSpc>
                  <a:spcPct val="190000"/>
                </a:lnSpc>
                <a:spcBef>
                  <a:spcPts val="0"/>
                </a:spcBef>
                <a:spcAft>
                  <a:spcPts val="0"/>
                </a:spcAft>
                <a:defRPr/>
              </a:pPr>
              <a:r>
                <a:rPr lang="en-US" altLang="id-ID" sz="900">
                  <a:solidFill>
                    <a:srgbClr val="FFFFFF"/>
                  </a:solidFill>
                  <a:latin typeface="+mn-lt"/>
                  <a:cs typeface="+mn-ea"/>
                  <a:sym typeface="+mn-lt"/>
                </a:rPr>
                <a:t>Typesetting industry</a:t>
              </a:r>
            </a:p>
            <a:p>
              <a:pPr eaLnBrk="1" fontAlgn="auto" hangingPunct="1">
                <a:lnSpc>
                  <a:spcPct val="190000"/>
                </a:lnSpc>
                <a:spcBef>
                  <a:spcPts val="0"/>
                </a:spcBef>
                <a:spcAft>
                  <a:spcPts val="0"/>
                </a:spcAft>
                <a:defRPr/>
              </a:pPr>
              <a:r>
                <a:rPr lang="en-US" altLang="id-ID" sz="900">
                  <a:solidFill>
                    <a:srgbClr val="FFFFFF"/>
                  </a:solidFill>
                  <a:latin typeface="+mn-lt"/>
                  <a:cs typeface="+mn-ea"/>
                  <a:sym typeface="+mn-lt"/>
                </a:rPr>
                <a:t>Lorem Ipsum has</a:t>
              </a:r>
            </a:p>
            <a:p>
              <a:pPr eaLnBrk="1" fontAlgn="auto" hangingPunct="1">
                <a:lnSpc>
                  <a:spcPct val="190000"/>
                </a:lnSpc>
                <a:spcBef>
                  <a:spcPts val="0"/>
                </a:spcBef>
                <a:spcAft>
                  <a:spcPts val="0"/>
                </a:spcAft>
                <a:defRPr/>
              </a:pPr>
              <a:r>
                <a:rPr lang="en-US" altLang="id-ID" sz="900">
                  <a:solidFill>
                    <a:srgbClr val="FFFFFF"/>
                  </a:solidFill>
                  <a:latin typeface="+mn-lt"/>
                  <a:cs typeface="+mn-ea"/>
                  <a:sym typeface="+mn-lt"/>
                </a:rPr>
                <a:t>Been the industry</a:t>
              </a:r>
            </a:p>
          </p:txBody>
        </p:sp>
      </p:grpSp>
      <p:grpSp>
        <p:nvGrpSpPr>
          <p:cNvPr id="33" name="Group 31"/>
          <p:cNvGrpSpPr>
            <a:grpSpLocks/>
          </p:cNvGrpSpPr>
          <p:nvPr/>
        </p:nvGrpSpPr>
        <p:grpSpPr bwMode="auto">
          <a:xfrm>
            <a:off x="2151063" y="3173413"/>
            <a:ext cx="2136775" cy="1343025"/>
            <a:chOff x="-485" y="0"/>
            <a:chExt cx="3274" cy="2256"/>
          </a:xfrm>
        </p:grpSpPr>
        <p:sp>
          <p:nvSpPr>
            <p:cNvPr id="34" name="Line 32"/>
            <p:cNvSpPr>
              <a:spLocks noChangeShapeType="1"/>
            </p:cNvSpPr>
            <p:nvPr/>
          </p:nvSpPr>
          <p:spPr bwMode="auto">
            <a:xfrm rot="10800000" flipH="1">
              <a:off x="-485" y="0"/>
              <a:ext cx="3274"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35" name="Line 33"/>
            <p:cNvSpPr>
              <a:spLocks noChangeShapeType="1"/>
            </p:cNvSpPr>
            <p:nvPr/>
          </p:nvSpPr>
          <p:spPr bwMode="auto">
            <a:xfrm rot="10800000" flipH="1">
              <a:off x="-1" y="456"/>
              <a:ext cx="2790"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36" name="Line 34"/>
            <p:cNvSpPr>
              <a:spLocks noChangeShapeType="1"/>
            </p:cNvSpPr>
            <p:nvPr/>
          </p:nvSpPr>
          <p:spPr bwMode="auto">
            <a:xfrm rot="10800000" flipH="1">
              <a:off x="-1" y="904"/>
              <a:ext cx="2790"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37" name="Line 35"/>
            <p:cNvSpPr>
              <a:spLocks noChangeShapeType="1"/>
            </p:cNvSpPr>
            <p:nvPr/>
          </p:nvSpPr>
          <p:spPr bwMode="auto">
            <a:xfrm rot="10800000" flipH="1">
              <a:off x="-1" y="1360"/>
              <a:ext cx="2790"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38" name="Line 36"/>
            <p:cNvSpPr>
              <a:spLocks noChangeShapeType="1"/>
            </p:cNvSpPr>
            <p:nvPr/>
          </p:nvSpPr>
          <p:spPr bwMode="auto">
            <a:xfrm rot="10800000" flipH="1">
              <a:off x="-1" y="1808"/>
              <a:ext cx="2790"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39" name="Line 37"/>
            <p:cNvSpPr>
              <a:spLocks noChangeShapeType="1"/>
            </p:cNvSpPr>
            <p:nvPr/>
          </p:nvSpPr>
          <p:spPr bwMode="auto">
            <a:xfrm rot="10800000" flipH="1">
              <a:off x="-1" y="2256"/>
              <a:ext cx="2790"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grpSp>
      <p:grpSp>
        <p:nvGrpSpPr>
          <p:cNvPr id="41" name="Group 38"/>
          <p:cNvGrpSpPr>
            <a:grpSpLocks/>
          </p:cNvGrpSpPr>
          <p:nvPr/>
        </p:nvGrpSpPr>
        <p:grpSpPr bwMode="auto">
          <a:xfrm>
            <a:off x="5456238" y="3157538"/>
            <a:ext cx="2063750" cy="1344612"/>
            <a:chOff x="-676" y="0"/>
            <a:chExt cx="3465" cy="2256"/>
          </a:xfrm>
        </p:grpSpPr>
        <p:sp>
          <p:nvSpPr>
            <p:cNvPr id="42" name="Line 39"/>
            <p:cNvSpPr>
              <a:spLocks noChangeShapeType="1"/>
            </p:cNvSpPr>
            <p:nvPr/>
          </p:nvSpPr>
          <p:spPr bwMode="auto">
            <a:xfrm rot="10800000" flipH="1">
              <a:off x="-676" y="0"/>
              <a:ext cx="3465" cy="0"/>
            </a:xfrm>
            <a:prstGeom prst="line">
              <a:avLst/>
            </a:prstGeom>
            <a:noFill/>
            <a:ln w="19050" cap="flat" cmpd="sng">
              <a:solidFill>
                <a:schemeClr val="bg1">
                  <a:lumMod val="9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a:cs typeface="+mn-ea"/>
                <a:sym typeface="+mn-lt"/>
              </a:endParaRPr>
            </a:p>
          </p:txBody>
        </p:sp>
        <p:sp>
          <p:nvSpPr>
            <p:cNvPr id="43" name="Line 40"/>
            <p:cNvSpPr>
              <a:spLocks noChangeShapeType="1"/>
            </p:cNvSpPr>
            <p:nvPr/>
          </p:nvSpPr>
          <p:spPr bwMode="auto">
            <a:xfrm rot="10800000" flipH="1">
              <a:off x="1" y="455"/>
              <a:ext cx="2788" cy="0"/>
            </a:xfrm>
            <a:prstGeom prst="line">
              <a:avLst/>
            </a:prstGeom>
            <a:noFill/>
            <a:ln w="19050" cap="flat" cmpd="sng">
              <a:solidFill>
                <a:schemeClr val="bg1">
                  <a:lumMod val="9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a:cs typeface="+mn-ea"/>
                <a:sym typeface="+mn-lt"/>
              </a:endParaRPr>
            </a:p>
          </p:txBody>
        </p:sp>
        <p:sp>
          <p:nvSpPr>
            <p:cNvPr id="44" name="Line 41"/>
            <p:cNvSpPr>
              <a:spLocks noChangeShapeType="1"/>
            </p:cNvSpPr>
            <p:nvPr/>
          </p:nvSpPr>
          <p:spPr bwMode="auto">
            <a:xfrm rot="10800000" flipH="1">
              <a:off x="1" y="903"/>
              <a:ext cx="2788" cy="0"/>
            </a:xfrm>
            <a:prstGeom prst="line">
              <a:avLst/>
            </a:prstGeom>
            <a:noFill/>
            <a:ln w="19050" cap="flat" cmpd="sng">
              <a:solidFill>
                <a:schemeClr val="bg1">
                  <a:lumMod val="9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a:cs typeface="+mn-ea"/>
                <a:sym typeface="+mn-lt"/>
              </a:endParaRPr>
            </a:p>
          </p:txBody>
        </p:sp>
        <p:sp>
          <p:nvSpPr>
            <p:cNvPr id="45" name="Line 42"/>
            <p:cNvSpPr>
              <a:spLocks noChangeShapeType="1"/>
            </p:cNvSpPr>
            <p:nvPr/>
          </p:nvSpPr>
          <p:spPr bwMode="auto">
            <a:xfrm rot="10800000" flipH="1">
              <a:off x="1" y="1361"/>
              <a:ext cx="2788" cy="0"/>
            </a:xfrm>
            <a:prstGeom prst="line">
              <a:avLst/>
            </a:prstGeom>
            <a:noFill/>
            <a:ln w="19050" cap="flat" cmpd="sng">
              <a:solidFill>
                <a:schemeClr val="bg1">
                  <a:lumMod val="9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a:cs typeface="+mn-ea"/>
                <a:sym typeface="+mn-lt"/>
              </a:endParaRPr>
            </a:p>
          </p:txBody>
        </p:sp>
        <p:sp>
          <p:nvSpPr>
            <p:cNvPr id="46" name="Line 43"/>
            <p:cNvSpPr>
              <a:spLocks noChangeShapeType="1"/>
            </p:cNvSpPr>
            <p:nvPr/>
          </p:nvSpPr>
          <p:spPr bwMode="auto">
            <a:xfrm rot="10800000" flipH="1">
              <a:off x="1" y="1809"/>
              <a:ext cx="2788" cy="0"/>
            </a:xfrm>
            <a:prstGeom prst="line">
              <a:avLst/>
            </a:prstGeom>
            <a:noFill/>
            <a:ln w="19050" cap="flat" cmpd="sng">
              <a:solidFill>
                <a:schemeClr val="bg1">
                  <a:lumMod val="9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a:cs typeface="+mn-ea"/>
                <a:sym typeface="+mn-lt"/>
              </a:endParaRPr>
            </a:p>
          </p:txBody>
        </p:sp>
        <p:sp>
          <p:nvSpPr>
            <p:cNvPr id="47" name="Line 44"/>
            <p:cNvSpPr>
              <a:spLocks noChangeShapeType="1"/>
            </p:cNvSpPr>
            <p:nvPr/>
          </p:nvSpPr>
          <p:spPr bwMode="auto">
            <a:xfrm rot="10800000" flipH="1">
              <a:off x="1" y="2256"/>
              <a:ext cx="2788" cy="0"/>
            </a:xfrm>
            <a:prstGeom prst="line">
              <a:avLst/>
            </a:prstGeom>
            <a:noFill/>
            <a:ln w="19050" cap="flat" cmpd="sng">
              <a:solidFill>
                <a:schemeClr val="bg1">
                  <a:lumMod val="9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eaLnBrk="1" fontAlgn="auto" hangingPunct="1">
                <a:spcBef>
                  <a:spcPts val="0"/>
                </a:spcBef>
                <a:spcAft>
                  <a:spcPts val="0"/>
                </a:spcAft>
                <a:defRPr/>
              </a:pPr>
              <a:endParaRPr lang="en-US">
                <a:cs typeface="+mn-ea"/>
                <a:sym typeface="+mn-lt"/>
              </a:endParaRPr>
            </a:p>
          </p:txBody>
        </p:sp>
      </p:grpSp>
      <p:grpSp>
        <p:nvGrpSpPr>
          <p:cNvPr id="48" name="Group 45"/>
          <p:cNvGrpSpPr>
            <a:grpSpLocks/>
          </p:cNvGrpSpPr>
          <p:nvPr/>
        </p:nvGrpSpPr>
        <p:grpSpPr bwMode="auto">
          <a:xfrm>
            <a:off x="8631238" y="3173413"/>
            <a:ext cx="2151062" cy="1343025"/>
            <a:chOff x="-540" y="0"/>
            <a:chExt cx="3356" cy="2256"/>
          </a:xfrm>
        </p:grpSpPr>
        <p:sp>
          <p:nvSpPr>
            <p:cNvPr id="49" name="Line 46"/>
            <p:cNvSpPr>
              <a:spLocks noChangeShapeType="1"/>
            </p:cNvSpPr>
            <p:nvPr/>
          </p:nvSpPr>
          <p:spPr bwMode="auto">
            <a:xfrm rot="10800000" flipH="1">
              <a:off x="-540" y="0"/>
              <a:ext cx="3356"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50" name="Line 47"/>
            <p:cNvSpPr>
              <a:spLocks noChangeShapeType="1"/>
            </p:cNvSpPr>
            <p:nvPr/>
          </p:nvSpPr>
          <p:spPr bwMode="auto">
            <a:xfrm rot="10800000" flipH="1">
              <a:off x="0" y="456"/>
              <a:ext cx="2789"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51" name="Line 48"/>
            <p:cNvSpPr>
              <a:spLocks noChangeShapeType="1"/>
            </p:cNvSpPr>
            <p:nvPr/>
          </p:nvSpPr>
          <p:spPr bwMode="auto">
            <a:xfrm rot="10800000" flipH="1">
              <a:off x="0" y="904"/>
              <a:ext cx="2789"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52" name="Line 49"/>
            <p:cNvSpPr>
              <a:spLocks noChangeShapeType="1"/>
            </p:cNvSpPr>
            <p:nvPr/>
          </p:nvSpPr>
          <p:spPr bwMode="auto">
            <a:xfrm rot="10800000" flipH="1">
              <a:off x="0" y="1360"/>
              <a:ext cx="2789"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53" name="Line 50"/>
            <p:cNvSpPr>
              <a:spLocks noChangeShapeType="1"/>
            </p:cNvSpPr>
            <p:nvPr/>
          </p:nvSpPr>
          <p:spPr bwMode="auto">
            <a:xfrm rot="10800000" flipH="1">
              <a:off x="0" y="1808"/>
              <a:ext cx="2789"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sp>
          <p:nvSpPr>
            <p:cNvPr id="54" name="Line 51"/>
            <p:cNvSpPr>
              <a:spLocks noChangeShapeType="1"/>
            </p:cNvSpPr>
            <p:nvPr/>
          </p:nvSpPr>
          <p:spPr bwMode="auto">
            <a:xfrm rot="10800000" flipH="1">
              <a:off x="0" y="2256"/>
              <a:ext cx="2789" cy="0"/>
            </a:xfrm>
            <a:prstGeom prst="line">
              <a:avLst/>
            </a:prstGeom>
            <a:noFill/>
            <a:ln w="19050">
              <a:solidFill>
                <a:schemeClr val="bg1">
                  <a:lumMod val="95000"/>
                </a:schemeClr>
              </a:solidFill>
              <a:miter lim="800000"/>
              <a:headEnd/>
              <a:tailEnd/>
            </a:ln>
            <a:extLst>
              <a:ext uri="{909E8E84-426E-40DD-AFC4-6F175D3DCCD1}">
                <a14:hiddenFill xmlns:a14="http://schemas.microsoft.com/office/drawing/2010/main">
                  <a:noFill/>
                </a14:hiddenFill>
              </a:ext>
            </a:extLst>
          </p:spPr>
          <p:txBody>
            <a:bodyPr lIns="0" tIns="0" rIns="0" bIns="0"/>
            <a:lstStyle/>
            <a:p>
              <a:pPr eaLnBrk="1" fontAlgn="auto" hangingPunct="1">
                <a:spcBef>
                  <a:spcPts val="0"/>
                </a:spcBef>
                <a:spcAft>
                  <a:spcPts val="0"/>
                </a:spcAft>
                <a:defRPr/>
              </a:pPr>
              <a:endParaRPr lang="id-ID">
                <a:cs typeface="+mn-ea"/>
                <a:sym typeface="+mn-lt"/>
              </a:endParaRPr>
            </a:p>
          </p:txBody>
        </p:sp>
      </p:grpSp>
      <p:sp>
        <p:nvSpPr>
          <p:cNvPr id="55" name="Content Placeholder 2"/>
          <p:cNvSpPr txBox="1">
            <a:spLocks/>
          </p:cNvSpPr>
          <p:nvPr/>
        </p:nvSpPr>
        <p:spPr bwMode="auto">
          <a:xfrm>
            <a:off x="1057275" y="5499100"/>
            <a:ext cx="972502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itchFamily="34" charset="0"/>
              </a:defRPr>
            </a:lvl1pPr>
            <a:lvl2pPr marL="742950" indent="-285750" defTabSz="457200">
              <a:defRPr>
                <a:solidFill>
                  <a:schemeClr val="tx1"/>
                </a:solidFill>
                <a:latin typeface="Calibri" pitchFamily="34" charset="0"/>
              </a:defRPr>
            </a:lvl2pPr>
            <a:lvl3pPr marL="1143000" indent="-228600" defTabSz="457200">
              <a:defRPr>
                <a:solidFill>
                  <a:schemeClr val="tx1"/>
                </a:solidFill>
                <a:latin typeface="Calibri" pitchFamily="34" charset="0"/>
              </a:defRPr>
            </a:lvl3pPr>
            <a:lvl4pPr marL="1600200" indent="-228600" defTabSz="457200">
              <a:defRPr>
                <a:solidFill>
                  <a:schemeClr val="tx1"/>
                </a:solidFill>
                <a:latin typeface="Calibri" pitchFamily="34" charset="0"/>
              </a:defRPr>
            </a:lvl4pPr>
            <a:lvl5pPr marL="2057400" indent="-228600" defTabSz="457200">
              <a:defRPr>
                <a:solidFill>
                  <a:schemeClr val="tx1"/>
                </a:solidFill>
                <a:latin typeface="Calibri" pitchFamily="34" charset="0"/>
              </a:defRPr>
            </a:lvl5pPr>
            <a:lvl6pPr marL="2514600" indent="-228600" defTabSz="457200" eaLnBrk="0" fontAlgn="base" hangingPunct="0">
              <a:spcBef>
                <a:spcPct val="0"/>
              </a:spcBef>
              <a:spcAft>
                <a:spcPct val="0"/>
              </a:spcAft>
              <a:defRPr>
                <a:solidFill>
                  <a:schemeClr val="tx1"/>
                </a:solidFill>
                <a:latin typeface="Calibri" pitchFamily="34" charset="0"/>
              </a:defRPr>
            </a:lvl6pPr>
            <a:lvl7pPr marL="2971800" indent="-228600" defTabSz="457200" eaLnBrk="0" fontAlgn="base" hangingPunct="0">
              <a:spcBef>
                <a:spcPct val="0"/>
              </a:spcBef>
              <a:spcAft>
                <a:spcPct val="0"/>
              </a:spcAft>
              <a:defRPr>
                <a:solidFill>
                  <a:schemeClr val="tx1"/>
                </a:solidFill>
                <a:latin typeface="Calibri" pitchFamily="34" charset="0"/>
              </a:defRPr>
            </a:lvl7pPr>
            <a:lvl8pPr marL="3429000" indent="-228600" defTabSz="457200" eaLnBrk="0" fontAlgn="base" hangingPunct="0">
              <a:spcBef>
                <a:spcPct val="0"/>
              </a:spcBef>
              <a:spcAft>
                <a:spcPct val="0"/>
              </a:spcAft>
              <a:defRPr>
                <a:solidFill>
                  <a:schemeClr val="tx1"/>
                </a:solidFill>
                <a:latin typeface="Calibri" pitchFamily="34" charset="0"/>
              </a:defRPr>
            </a:lvl8pPr>
            <a:lvl9pPr marL="3886200" indent="-228600" defTabSz="457200" eaLnBrk="0" fontAlgn="base" hangingPunct="0">
              <a:spcBef>
                <a:spcPct val="0"/>
              </a:spcBef>
              <a:spcAft>
                <a:spcPct val="0"/>
              </a:spcAft>
              <a:defRPr>
                <a:solidFill>
                  <a:schemeClr val="tx1"/>
                </a:solidFill>
                <a:latin typeface="Calibri" pitchFamily="34" charset="0"/>
              </a:defRPr>
            </a:lvl9pPr>
          </a:lstStyle>
          <a:p>
            <a:pPr eaLnBrk="1" hangingPunct="1">
              <a:spcBef>
                <a:spcPct val="20000"/>
              </a:spcBef>
              <a:spcAft>
                <a:spcPts val="600"/>
              </a:spcAft>
              <a:buClr>
                <a:srgbClr val="2E75B6"/>
              </a:buClr>
              <a:buSzPct val="145000"/>
              <a:buFont typeface="Arial" pitchFamily="34" charset="0"/>
              <a:buNone/>
            </a:pPr>
            <a:r>
              <a:rPr lang="en-US" altLang="zh-CN" sz="1100" dirty="0">
                <a:latin typeface="+mn-lt"/>
                <a:cs typeface="+mn-ea"/>
                <a:sym typeface="+mn-lt"/>
              </a:rPr>
              <a:t>Lorem Ipsum has been the industry's standard dummy text ever since the 1500s</a:t>
            </a:r>
            <a:r>
              <a:rPr lang="id-ID" altLang="zh-CN" sz="1100" dirty="0">
                <a:latin typeface="+mn-lt"/>
                <a:cs typeface="+mn-ea"/>
                <a:sym typeface="+mn-lt"/>
              </a:rPr>
              <a:t>. </a:t>
            </a:r>
            <a:r>
              <a:rPr lang="id-ID" altLang="zh-CN" sz="1100" b="1" dirty="0">
                <a:latin typeface="+mn-lt"/>
                <a:cs typeface="+mn-ea"/>
                <a:sym typeface="+mn-lt"/>
              </a:rPr>
              <a:t>Fusce som libero topi sombrero bikinan meksiko</a:t>
            </a:r>
            <a:r>
              <a:rPr lang="en-US" altLang="zh-CN" sz="1100" dirty="0">
                <a:latin typeface="+mn-lt"/>
                <a:cs typeface="+mn-ea"/>
                <a:sym typeface="+mn-lt"/>
              </a:rPr>
              <a:t> when an unknown printer took a galley of type and scrambled it to make a type specimen book. It has survived not only five centuries, but also the leap into electronic typesetting</a:t>
            </a:r>
            <a:endParaRPr lang="id-ID" altLang="zh-CN" sz="1100" dirty="0">
              <a:latin typeface="+mn-lt"/>
              <a:cs typeface="+mn-ea"/>
              <a:sym typeface="+mn-lt"/>
            </a:endParaRPr>
          </a:p>
        </p:txBody>
      </p:sp>
      <p:sp>
        <p:nvSpPr>
          <p:cNvPr id="60" name="TextBox 59"/>
          <p:cNvSpPr txBox="1">
            <a:spLocks noChangeArrowheads="1"/>
          </p:cNvSpPr>
          <p:nvPr/>
        </p:nvSpPr>
        <p:spPr bwMode="auto">
          <a:xfrm>
            <a:off x="1338263" y="2443163"/>
            <a:ext cx="4937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r>
              <a:rPr lang="id-ID" altLang="zh-CN" sz="4000">
                <a:solidFill>
                  <a:schemeClr val="bg1"/>
                </a:solidFill>
                <a:latin typeface="+mn-lt"/>
                <a:cs typeface="+mn-ea"/>
                <a:sym typeface="+mn-lt"/>
              </a:rPr>
              <a:t></a:t>
            </a:r>
          </a:p>
        </p:txBody>
      </p:sp>
      <p:sp>
        <p:nvSpPr>
          <p:cNvPr id="65" name="TextBox 64"/>
          <p:cNvSpPr txBox="1">
            <a:spLocks noChangeArrowheads="1"/>
          </p:cNvSpPr>
          <p:nvPr/>
        </p:nvSpPr>
        <p:spPr bwMode="auto">
          <a:xfrm>
            <a:off x="4695825" y="2417763"/>
            <a:ext cx="4302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r>
              <a:rPr lang="id-ID" altLang="zh-CN" sz="4000" dirty="0">
                <a:solidFill>
                  <a:schemeClr val="bg1"/>
                </a:solidFill>
                <a:latin typeface="+mn-lt"/>
                <a:cs typeface="+mn-ea"/>
                <a:sym typeface="+mn-lt"/>
              </a:rPr>
              <a:t></a:t>
            </a:r>
          </a:p>
        </p:txBody>
      </p:sp>
      <p:sp>
        <p:nvSpPr>
          <p:cNvPr id="70" name="TextBox 69"/>
          <p:cNvSpPr txBox="1">
            <a:spLocks noChangeArrowheads="1"/>
          </p:cNvSpPr>
          <p:nvPr/>
        </p:nvSpPr>
        <p:spPr bwMode="auto">
          <a:xfrm>
            <a:off x="7885113" y="2492375"/>
            <a:ext cx="492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r>
              <a:rPr lang="id-ID" altLang="zh-CN" sz="4000">
                <a:solidFill>
                  <a:schemeClr val="bg1"/>
                </a:solidFill>
                <a:latin typeface="+mn-lt"/>
                <a:cs typeface="+mn-ea"/>
                <a:sym typeface="+mn-lt"/>
              </a:rPr>
              <a:t></a:t>
            </a:r>
          </a:p>
        </p:txBody>
      </p:sp>
    </p:spTree>
    <p:extLst>
      <p:ext uri="{BB962C8B-B14F-4D97-AF65-F5344CB8AC3E}">
        <p14:creationId xmlns:p14="http://schemas.microsoft.com/office/powerpoint/2010/main" val="1302787411"/>
      </p:ext>
    </p:extLst>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11"/>
                                        </p:tgtEl>
                                        <p:attrNameLst>
                                          <p:attrName>style.visibility</p:attrName>
                                        </p:attrNameLst>
                                      </p:cBhvr>
                                      <p:to>
                                        <p:strVal val="visible"/>
                                      </p:to>
                                    </p:set>
                                    <p:animEffect transition="in" filter="wipe(up)">
                                      <p:cBhvr>
                                        <p:cTn id="7" dur="1000"/>
                                        <p:tgtEl>
                                          <p:spTgt spid="411"/>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412"/>
                                        </p:tgtEl>
                                        <p:attrNameLst>
                                          <p:attrName>style.visibility</p:attrName>
                                        </p:attrNameLst>
                                      </p:cBhvr>
                                      <p:to>
                                        <p:strVal val="visible"/>
                                      </p:to>
                                    </p:set>
                                    <p:animEffect transition="in" filter="wipe(down)">
                                      <p:cBhvr>
                                        <p:cTn id="10" dur="1000"/>
                                        <p:tgtEl>
                                          <p:spTgt spid="412"/>
                                        </p:tgtEl>
                                      </p:cBhvr>
                                    </p:animEffect>
                                  </p:childTnLst>
                                </p:cTn>
                              </p:par>
                              <p:par>
                                <p:cTn id="11" presetID="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0-#ppt_h/2"/>
                                          </p:val>
                                        </p:tav>
                                        <p:tav tm="100000">
                                          <p:val>
                                            <p:strVal val="#ppt_y"/>
                                          </p:val>
                                        </p:tav>
                                      </p:tavLst>
                                    </p:anim>
                                  </p:childTnLst>
                                </p:cTn>
                              </p:par>
                              <p:par>
                                <p:cTn id="15" presetID="22" presetClass="entr" presetSubtype="1" fill="hold" nodeType="withEffect">
                                  <p:stCondLst>
                                    <p:cond delay="50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par>
                                <p:cTn id="18" presetID="22" presetClass="entr" presetSubtype="8" fill="hold" nodeType="withEffect">
                                  <p:stCondLst>
                                    <p:cond delay="50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par>
                                <p:cTn id="21" presetID="22" presetClass="entr" presetSubtype="8" fill="hold"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2" fill="hold" nodeType="withEffect">
                                  <p:stCondLst>
                                    <p:cond delay="500"/>
                                  </p:stCondLst>
                                  <p:childTnLst>
                                    <p:set>
                                      <p:cBhvr>
                                        <p:cTn id="25" dur="1" fill="hold">
                                          <p:stCondLst>
                                            <p:cond delay="0"/>
                                          </p:stCondLst>
                                        </p:cTn>
                                        <p:tgtEl>
                                          <p:spTgt spid="41"/>
                                        </p:tgtEl>
                                        <p:attrNameLst>
                                          <p:attrName>style.visibility</p:attrName>
                                        </p:attrNameLst>
                                      </p:cBhvr>
                                      <p:to>
                                        <p:strVal val="visible"/>
                                      </p:to>
                                    </p:set>
                                    <p:animEffect transition="in" filter="wipe(right)">
                                      <p:cBhvr>
                                        <p:cTn id="26" dur="500"/>
                                        <p:tgtEl>
                                          <p:spTgt spid="41"/>
                                        </p:tgtEl>
                                      </p:cBhvr>
                                    </p:animEffect>
                                  </p:childTnLst>
                                </p:cTn>
                              </p:par>
                              <p:par>
                                <p:cTn id="27" presetID="22" presetClass="entr" presetSubtype="1"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par>
                                <p:cTn id="30" presetID="22" presetClass="entr" presetSubtype="4" fill="hold" nodeType="withEffect">
                                  <p:stCondLst>
                                    <p:cond delay="500"/>
                                  </p:stCondLst>
                                  <p:childTnLst>
                                    <p:set>
                                      <p:cBhvr>
                                        <p:cTn id="31" dur="1" fill="hold">
                                          <p:stCondLst>
                                            <p:cond delay="0"/>
                                          </p:stCondLst>
                                        </p:cTn>
                                        <p:tgtEl>
                                          <p:spTgt spid="48"/>
                                        </p:tgtEl>
                                        <p:attrNameLst>
                                          <p:attrName>style.visibility</p:attrName>
                                        </p:attrNameLst>
                                      </p:cBhvr>
                                      <p:to>
                                        <p:strVal val="visible"/>
                                      </p:to>
                                    </p:set>
                                    <p:animEffect transition="in" filter="wipe(down)">
                                      <p:cBhvr>
                                        <p:cTn id="32" dur="500"/>
                                        <p:tgtEl>
                                          <p:spTgt spid="48"/>
                                        </p:tgtEl>
                                      </p:cBhvr>
                                    </p:animEffect>
                                  </p:childTnLst>
                                </p:cTn>
                              </p:par>
                            </p:childTnLst>
                          </p:cTn>
                        </p:par>
                        <p:par>
                          <p:cTn id="33" fill="hold">
                            <p:stCondLst>
                              <p:cond delay="2000"/>
                            </p:stCondLst>
                            <p:childTnLst>
                              <p:par>
                                <p:cTn id="34" presetID="49" presetClass="entr" presetSubtype="0" decel="100000" fill="hold" grpId="0" nodeType="afterEffect">
                                  <p:stCondLst>
                                    <p:cond delay="0"/>
                                  </p:stCondLst>
                                  <p:iterate type="lt">
                                    <p:tmPct val="10000"/>
                                  </p:iterate>
                                  <p:childTnLst>
                                    <p:set>
                                      <p:cBhvr>
                                        <p:cTn id="35" dur="1" fill="hold">
                                          <p:stCondLst>
                                            <p:cond delay="0"/>
                                          </p:stCondLst>
                                        </p:cTn>
                                        <p:tgtEl>
                                          <p:spTgt spid="55"/>
                                        </p:tgtEl>
                                        <p:attrNameLst>
                                          <p:attrName>style.visibility</p:attrName>
                                        </p:attrNameLst>
                                      </p:cBhvr>
                                      <p:to>
                                        <p:strVal val="visible"/>
                                      </p:to>
                                    </p:set>
                                    <p:anim calcmode="lin" valueType="num">
                                      <p:cBhvr>
                                        <p:cTn id="36" dur="150" fill="hold"/>
                                        <p:tgtEl>
                                          <p:spTgt spid="55"/>
                                        </p:tgtEl>
                                        <p:attrNameLst>
                                          <p:attrName>ppt_w</p:attrName>
                                        </p:attrNameLst>
                                      </p:cBhvr>
                                      <p:tavLst>
                                        <p:tav tm="0">
                                          <p:val>
                                            <p:fltVal val="0"/>
                                          </p:val>
                                        </p:tav>
                                        <p:tav tm="100000">
                                          <p:val>
                                            <p:strVal val="#ppt_w"/>
                                          </p:val>
                                        </p:tav>
                                      </p:tavLst>
                                    </p:anim>
                                    <p:anim calcmode="lin" valueType="num">
                                      <p:cBhvr>
                                        <p:cTn id="37" dur="150" fill="hold"/>
                                        <p:tgtEl>
                                          <p:spTgt spid="55"/>
                                        </p:tgtEl>
                                        <p:attrNameLst>
                                          <p:attrName>ppt_h</p:attrName>
                                        </p:attrNameLst>
                                      </p:cBhvr>
                                      <p:tavLst>
                                        <p:tav tm="0">
                                          <p:val>
                                            <p:fltVal val="0"/>
                                          </p:val>
                                        </p:tav>
                                        <p:tav tm="100000">
                                          <p:val>
                                            <p:strVal val="#ppt_h"/>
                                          </p:val>
                                        </p:tav>
                                      </p:tavLst>
                                    </p:anim>
                                    <p:anim calcmode="lin" valueType="num">
                                      <p:cBhvr>
                                        <p:cTn id="38" dur="150" fill="hold"/>
                                        <p:tgtEl>
                                          <p:spTgt spid="55"/>
                                        </p:tgtEl>
                                        <p:attrNameLst>
                                          <p:attrName>style.rotation</p:attrName>
                                        </p:attrNameLst>
                                      </p:cBhvr>
                                      <p:tavLst>
                                        <p:tav tm="0">
                                          <p:val>
                                            <p:fltVal val="360"/>
                                          </p:val>
                                        </p:tav>
                                        <p:tav tm="100000">
                                          <p:val>
                                            <p:fltVal val="0"/>
                                          </p:val>
                                        </p:tav>
                                      </p:tavLst>
                                    </p:anim>
                                    <p:animEffect transition="in" filter="fade">
                                      <p:cBhvr>
                                        <p:cTn id="39" dur="150"/>
                                        <p:tgtEl>
                                          <p:spTgt spid="55"/>
                                        </p:tgtEl>
                                      </p:cBhvr>
                                    </p:animEffect>
                                  </p:childTnLst>
                                </p:cTn>
                              </p:par>
                              <p:par>
                                <p:cTn id="40" presetID="21" presetClass="entr" presetSubtype="1" fill="hold" grpId="0" nodeType="withEffect">
                                  <p:stCondLst>
                                    <p:cond delay="500"/>
                                  </p:stCondLst>
                                  <p:childTnLst>
                                    <p:set>
                                      <p:cBhvr>
                                        <p:cTn id="41" dur="1" fill="hold">
                                          <p:stCondLst>
                                            <p:cond delay="0"/>
                                          </p:stCondLst>
                                        </p:cTn>
                                        <p:tgtEl>
                                          <p:spTgt spid="60"/>
                                        </p:tgtEl>
                                        <p:attrNameLst>
                                          <p:attrName>style.visibility</p:attrName>
                                        </p:attrNameLst>
                                      </p:cBhvr>
                                      <p:to>
                                        <p:strVal val="visible"/>
                                      </p:to>
                                    </p:set>
                                    <p:animEffect transition="in" filter="wheel(1)">
                                      <p:cBhvr>
                                        <p:cTn id="42" dur="2000"/>
                                        <p:tgtEl>
                                          <p:spTgt spid="60"/>
                                        </p:tgtEl>
                                      </p:cBhvr>
                                    </p:animEffect>
                                  </p:childTnLst>
                                </p:cTn>
                              </p:par>
                              <p:par>
                                <p:cTn id="43" presetID="21" presetClass="entr" presetSubtype="1" fill="hold" grpId="0" nodeType="withEffect">
                                  <p:stCondLst>
                                    <p:cond delay="500"/>
                                  </p:stCondLst>
                                  <p:childTnLst>
                                    <p:set>
                                      <p:cBhvr>
                                        <p:cTn id="44" dur="1" fill="hold">
                                          <p:stCondLst>
                                            <p:cond delay="0"/>
                                          </p:stCondLst>
                                        </p:cTn>
                                        <p:tgtEl>
                                          <p:spTgt spid="65"/>
                                        </p:tgtEl>
                                        <p:attrNameLst>
                                          <p:attrName>style.visibility</p:attrName>
                                        </p:attrNameLst>
                                      </p:cBhvr>
                                      <p:to>
                                        <p:strVal val="visible"/>
                                      </p:to>
                                    </p:set>
                                    <p:animEffect transition="in" filter="wheel(1)">
                                      <p:cBhvr>
                                        <p:cTn id="45" dur="2000"/>
                                        <p:tgtEl>
                                          <p:spTgt spid="65"/>
                                        </p:tgtEl>
                                      </p:cBhvr>
                                    </p:animEffect>
                                  </p:childTnLst>
                                </p:cTn>
                              </p:par>
                              <p:par>
                                <p:cTn id="46" presetID="21" presetClass="entr" presetSubtype="1" fill="hold" grpId="0" nodeType="withEffect">
                                  <p:stCondLst>
                                    <p:cond delay="500"/>
                                  </p:stCondLst>
                                  <p:childTnLst>
                                    <p:set>
                                      <p:cBhvr>
                                        <p:cTn id="47" dur="1" fill="hold">
                                          <p:stCondLst>
                                            <p:cond delay="0"/>
                                          </p:stCondLst>
                                        </p:cTn>
                                        <p:tgtEl>
                                          <p:spTgt spid="70"/>
                                        </p:tgtEl>
                                        <p:attrNameLst>
                                          <p:attrName>style.visibility</p:attrName>
                                        </p:attrNameLst>
                                      </p:cBhvr>
                                      <p:to>
                                        <p:strVal val="visible"/>
                                      </p:to>
                                    </p:set>
                                    <p:animEffect transition="in" filter="wheel(1)">
                                      <p:cBhvr>
                                        <p:cTn id="48"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P spid="55" grpId="0"/>
      <p:bldP spid="60" grpId="0"/>
      <p:bldP spid="65" grpId="0"/>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Shape 126"/>
          <p:cNvSpPr/>
          <p:nvPr/>
        </p:nvSpPr>
        <p:spPr>
          <a:xfrm>
            <a:off x="-972458" y="3884386"/>
            <a:ext cx="7518401" cy="16691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83" y="0"/>
                </a:lnTo>
                <a:lnTo>
                  <a:pt x="21600" y="0"/>
                </a:lnTo>
                <a:lnTo>
                  <a:pt x="19817" y="21600"/>
                </a:lnTo>
                <a:close/>
              </a:path>
            </a:pathLst>
          </a:custGeom>
          <a:solidFill>
            <a:schemeClr val="accent2">
              <a:lumMod val="50000"/>
            </a:schemeClr>
          </a:solidFill>
          <a:ln w="12700">
            <a:miter lim="400000"/>
          </a:ln>
          <a:effectLst>
            <a:outerShdw blurRad="25400" dist="38100" dir="2700000" rotWithShape="0">
              <a:srgbClr val="262626">
                <a:alpha val="40000"/>
              </a:srgbClr>
            </a:outerShdw>
          </a:effectLst>
        </p:spPr>
        <p:txBody>
          <a:bodyPr lIns="45719" rIns="45719" anchor="ctr"/>
          <a:lstStyle/>
          <a:p>
            <a:pPr algn="ctr">
              <a:defRPr>
                <a:solidFill>
                  <a:srgbClr val="FFFFFF"/>
                </a:solidFill>
              </a:defRPr>
            </a:pPr>
            <a:endParaRPr>
              <a:cs typeface="+mn-ea"/>
              <a:sym typeface="+mn-lt"/>
            </a:endParaRPr>
          </a:p>
        </p:txBody>
      </p:sp>
      <p:sp>
        <p:nvSpPr>
          <p:cNvPr id="5" name="Shape 127"/>
          <p:cNvSpPr/>
          <p:nvPr/>
        </p:nvSpPr>
        <p:spPr>
          <a:xfrm>
            <a:off x="267589" y="4414716"/>
            <a:ext cx="2554543" cy="83099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4800" b="1">
                <a:solidFill>
                  <a:srgbClr val="FFFFFF"/>
                </a:solidFill>
              </a:defRPr>
            </a:lvl1pPr>
          </a:lstStyle>
          <a:p>
            <a:pPr>
              <a:defRPr sz="1800" b="0">
                <a:solidFill>
                  <a:srgbClr val="000000"/>
                </a:solidFill>
              </a:defRPr>
            </a:pPr>
            <a:r>
              <a:rPr lang="zh-CN" altLang="en-US" sz="4800" b="1" dirty="0">
                <a:solidFill>
                  <a:srgbClr val="FFFFFF"/>
                </a:solidFill>
                <a:cs typeface="+mn-ea"/>
                <a:sym typeface="+mn-lt"/>
              </a:rPr>
              <a:t>第二部分</a:t>
            </a:r>
            <a:endParaRPr sz="4800" b="1" dirty="0">
              <a:solidFill>
                <a:srgbClr val="FFFFFF"/>
              </a:solidFill>
              <a:cs typeface="+mn-ea"/>
              <a:sym typeface="+mn-lt"/>
            </a:endParaRPr>
          </a:p>
        </p:txBody>
      </p:sp>
      <p:sp>
        <p:nvSpPr>
          <p:cNvPr id="6" name="Shape 128"/>
          <p:cNvSpPr/>
          <p:nvPr/>
        </p:nvSpPr>
        <p:spPr>
          <a:xfrm>
            <a:off x="334951" y="4106901"/>
            <a:ext cx="1624802"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b="1">
                <a:solidFill>
                  <a:srgbClr val="FFFFFF"/>
                </a:solidFill>
              </a:defRPr>
            </a:lvl1pPr>
          </a:lstStyle>
          <a:p>
            <a:pPr>
              <a:defRPr sz="1800" b="0">
                <a:solidFill>
                  <a:srgbClr val="000000"/>
                </a:solidFill>
              </a:defRPr>
            </a:pPr>
            <a:r>
              <a:rPr lang="en-US" sz="2400" b="1" dirty="0">
                <a:solidFill>
                  <a:srgbClr val="FFFFFF"/>
                </a:solidFill>
                <a:cs typeface="+mn-ea"/>
                <a:sym typeface="+mn-lt"/>
              </a:rPr>
              <a:t>PART TWO</a:t>
            </a:r>
            <a:endParaRPr sz="2400" b="1" dirty="0">
              <a:solidFill>
                <a:srgbClr val="FFFFFF"/>
              </a:solidFill>
              <a:cs typeface="+mn-ea"/>
              <a:sym typeface="+mn-lt"/>
            </a:endParaRPr>
          </a:p>
        </p:txBody>
      </p:sp>
    </p:spTree>
    <p:extLst>
      <p:ext uri="{BB962C8B-B14F-4D97-AF65-F5344CB8AC3E}">
        <p14:creationId xmlns:p14="http://schemas.microsoft.com/office/powerpoint/2010/main" val="2073697113"/>
      </p:ext>
    </p:extLst>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 calcmode="lin" valueType="num">
                                      <p:cBhvr>
                                        <p:cTn id="13" dur="250" fill="hold"/>
                                        <p:tgtEl>
                                          <p:spTgt spid="6"/>
                                        </p:tgtEl>
                                        <p:attrNameLst>
                                          <p:attrName>style.rotation</p:attrName>
                                        </p:attrNameLst>
                                      </p:cBhvr>
                                      <p:tavLst>
                                        <p:tav tm="0">
                                          <p:val>
                                            <p:fltVal val="360"/>
                                          </p:val>
                                        </p:tav>
                                        <p:tav tm="100000">
                                          <p:val>
                                            <p:fltVal val="0"/>
                                          </p:val>
                                        </p:tav>
                                      </p:tavLst>
                                    </p:anim>
                                    <p:animEffect transition="in" filter="fade">
                                      <p:cBhvr>
                                        <p:cTn id="14" dur="250"/>
                                        <p:tgtEl>
                                          <p:spTgt spid="6"/>
                                        </p:tgtEl>
                                      </p:cBhvr>
                                    </p:animEffect>
                                  </p:childTnLst>
                                </p:cTn>
                              </p:par>
                            </p:childTnLst>
                          </p:cTn>
                        </p:par>
                        <p:par>
                          <p:cTn id="15" fill="hold">
                            <p:stCondLst>
                              <p:cond delay="900"/>
                            </p:stCondLst>
                            <p:childTnLst>
                              <p:par>
                                <p:cTn id="16" presetID="49" presetClass="entr" presetSubtype="0" decel="100000" fill="hold" grpId="0" nodeType="after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250" fill="hold"/>
                                        <p:tgtEl>
                                          <p:spTgt spid="5"/>
                                        </p:tgtEl>
                                        <p:attrNameLst>
                                          <p:attrName>ppt_w</p:attrName>
                                        </p:attrNameLst>
                                      </p:cBhvr>
                                      <p:tavLst>
                                        <p:tav tm="0">
                                          <p:val>
                                            <p:fltVal val="0"/>
                                          </p:val>
                                        </p:tav>
                                        <p:tav tm="100000">
                                          <p:val>
                                            <p:strVal val="#ppt_w"/>
                                          </p:val>
                                        </p:tav>
                                      </p:tavLst>
                                    </p:anim>
                                    <p:anim calcmode="lin" valueType="num">
                                      <p:cBhvr>
                                        <p:cTn id="19" dur="250" fill="hold"/>
                                        <p:tgtEl>
                                          <p:spTgt spid="5"/>
                                        </p:tgtEl>
                                        <p:attrNameLst>
                                          <p:attrName>ppt_h</p:attrName>
                                        </p:attrNameLst>
                                      </p:cBhvr>
                                      <p:tavLst>
                                        <p:tav tm="0">
                                          <p:val>
                                            <p:fltVal val="0"/>
                                          </p:val>
                                        </p:tav>
                                        <p:tav tm="100000">
                                          <p:val>
                                            <p:strVal val="#ppt_h"/>
                                          </p:val>
                                        </p:tav>
                                      </p:tavLst>
                                    </p:anim>
                                    <p:anim calcmode="lin" valueType="num">
                                      <p:cBhvr>
                                        <p:cTn id="20" dur="250" fill="hold"/>
                                        <p:tgtEl>
                                          <p:spTgt spid="5"/>
                                        </p:tgtEl>
                                        <p:attrNameLst>
                                          <p:attrName>style.rotation</p:attrName>
                                        </p:attrNameLst>
                                      </p:cBhvr>
                                      <p:tavLst>
                                        <p:tav tm="0">
                                          <p:val>
                                            <p:fltVal val="360"/>
                                          </p:val>
                                        </p:tav>
                                        <p:tav tm="100000">
                                          <p:val>
                                            <p:fltVal val="0"/>
                                          </p:val>
                                        </p:tav>
                                      </p:tavLst>
                                    </p:anim>
                                    <p:animEffect transition="in" filter="fade">
                                      <p:cBhvr>
                                        <p:cTn id="2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 name="Group 314"/>
          <p:cNvGrpSpPr/>
          <p:nvPr/>
        </p:nvGrpSpPr>
        <p:grpSpPr>
          <a:xfrm>
            <a:off x="586899" y="2039546"/>
            <a:ext cx="6191388" cy="3869667"/>
            <a:chOff x="0" y="0"/>
            <a:chExt cx="12382774" cy="7739332"/>
          </a:xfrm>
        </p:grpSpPr>
        <p:sp>
          <p:nvSpPr>
            <p:cNvPr id="218" name="Shape 218"/>
            <p:cNvSpPr/>
            <p:nvPr/>
          </p:nvSpPr>
          <p:spPr>
            <a:xfrm>
              <a:off x="2794" y="3167827"/>
              <a:ext cx="63718" cy="71590"/>
            </a:xfrm>
            <a:custGeom>
              <a:avLst/>
              <a:gdLst/>
              <a:ahLst/>
              <a:cxnLst>
                <a:cxn ang="0">
                  <a:pos x="wd2" y="hd2"/>
                </a:cxn>
                <a:cxn ang="5400000">
                  <a:pos x="wd2" y="hd2"/>
                </a:cxn>
                <a:cxn ang="10800000">
                  <a:pos x="wd2" y="hd2"/>
                </a:cxn>
                <a:cxn ang="16200000">
                  <a:pos x="wd2" y="hd2"/>
                </a:cxn>
              </a:cxnLst>
              <a:rect l="0" t="0" r="r" b="b"/>
              <a:pathLst>
                <a:path w="18899" h="19642" extrusionOk="0">
                  <a:moveTo>
                    <a:pt x="17213" y="8207"/>
                  </a:moveTo>
                  <a:cubicBezTo>
                    <a:pt x="15863" y="10748"/>
                    <a:pt x="11813" y="10748"/>
                    <a:pt x="10463" y="13289"/>
                  </a:cubicBezTo>
                  <a:cubicBezTo>
                    <a:pt x="9113" y="15830"/>
                    <a:pt x="10463" y="19642"/>
                    <a:pt x="5063" y="19642"/>
                  </a:cubicBezTo>
                  <a:cubicBezTo>
                    <a:pt x="2363" y="18371"/>
                    <a:pt x="-1687" y="14560"/>
                    <a:pt x="2363" y="13289"/>
                  </a:cubicBezTo>
                  <a:cubicBezTo>
                    <a:pt x="-337" y="12018"/>
                    <a:pt x="-1687" y="8207"/>
                    <a:pt x="3713" y="6936"/>
                  </a:cubicBezTo>
                  <a:cubicBezTo>
                    <a:pt x="3713" y="4395"/>
                    <a:pt x="2363" y="3124"/>
                    <a:pt x="5063" y="1854"/>
                  </a:cubicBezTo>
                  <a:cubicBezTo>
                    <a:pt x="7763" y="583"/>
                    <a:pt x="10463" y="1854"/>
                    <a:pt x="13163" y="583"/>
                  </a:cubicBezTo>
                  <a:cubicBezTo>
                    <a:pt x="19913" y="-1958"/>
                    <a:pt x="19913" y="4395"/>
                    <a:pt x="17213" y="820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19" name="Shape 219"/>
            <p:cNvSpPr/>
            <p:nvPr/>
          </p:nvSpPr>
          <p:spPr>
            <a:xfrm>
              <a:off x="-1" y="1780016"/>
              <a:ext cx="4584803" cy="5959317"/>
            </a:xfrm>
            <a:custGeom>
              <a:avLst/>
              <a:gdLst/>
              <a:ahLst/>
              <a:cxnLst>
                <a:cxn ang="0">
                  <a:pos x="wd2" y="hd2"/>
                </a:cxn>
                <a:cxn ang="5400000">
                  <a:pos x="wd2" y="hd2"/>
                </a:cxn>
                <a:cxn ang="10800000">
                  <a:pos x="wd2" y="hd2"/>
                </a:cxn>
                <a:cxn ang="16200000">
                  <a:pos x="wd2" y="hd2"/>
                </a:cxn>
              </a:cxnLst>
              <a:rect l="0" t="0" r="r" b="b"/>
              <a:pathLst>
                <a:path w="21494" h="21437" extrusionOk="0">
                  <a:moveTo>
                    <a:pt x="16541" y="21237"/>
                  </a:moveTo>
                  <a:cubicBezTo>
                    <a:pt x="16585" y="21237"/>
                    <a:pt x="16607" y="21203"/>
                    <a:pt x="16650" y="21187"/>
                  </a:cubicBezTo>
                  <a:cubicBezTo>
                    <a:pt x="16672" y="21187"/>
                    <a:pt x="16672" y="21170"/>
                    <a:pt x="16694" y="21170"/>
                  </a:cubicBezTo>
                  <a:cubicBezTo>
                    <a:pt x="16694" y="21170"/>
                    <a:pt x="16738" y="21153"/>
                    <a:pt x="16738" y="21153"/>
                  </a:cubicBezTo>
                  <a:cubicBezTo>
                    <a:pt x="16716" y="21153"/>
                    <a:pt x="16716" y="21153"/>
                    <a:pt x="16716" y="21153"/>
                  </a:cubicBezTo>
                  <a:cubicBezTo>
                    <a:pt x="16694" y="21136"/>
                    <a:pt x="16672" y="21153"/>
                    <a:pt x="16650" y="21136"/>
                  </a:cubicBezTo>
                  <a:cubicBezTo>
                    <a:pt x="16585" y="21136"/>
                    <a:pt x="16541" y="21136"/>
                    <a:pt x="16498" y="21103"/>
                  </a:cubicBezTo>
                  <a:cubicBezTo>
                    <a:pt x="16432" y="21086"/>
                    <a:pt x="16323" y="21053"/>
                    <a:pt x="16279" y="21002"/>
                  </a:cubicBezTo>
                  <a:cubicBezTo>
                    <a:pt x="16236" y="20952"/>
                    <a:pt x="16192" y="20902"/>
                    <a:pt x="16127" y="20835"/>
                  </a:cubicBezTo>
                  <a:cubicBezTo>
                    <a:pt x="16105" y="20818"/>
                    <a:pt x="16061" y="20801"/>
                    <a:pt x="16061" y="20751"/>
                  </a:cubicBezTo>
                  <a:cubicBezTo>
                    <a:pt x="16083" y="20717"/>
                    <a:pt x="16149" y="20734"/>
                    <a:pt x="16170" y="20701"/>
                  </a:cubicBezTo>
                  <a:cubicBezTo>
                    <a:pt x="16039" y="20600"/>
                    <a:pt x="15996" y="20516"/>
                    <a:pt x="16083" y="20399"/>
                  </a:cubicBezTo>
                  <a:cubicBezTo>
                    <a:pt x="16127" y="20332"/>
                    <a:pt x="16149" y="20282"/>
                    <a:pt x="16170" y="20231"/>
                  </a:cubicBezTo>
                  <a:cubicBezTo>
                    <a:pt x="16214" y="20148"/>
                    <a:pt x="16258" y="20114"/>
                    <a:pt x="16345" y="20064"/>
                  </a:cubicBezTo>
                  <a:cubicBezTo>
                    <a:pt x="16454" y="20014"/>
                    <a:pt x="16672" y="19846"/>
                    <a:pt x="16585" y="19729"/>
                  </a:cubicBezTo>
                  <a:cubicBezTo>
                    <a:pt x="16541" y="19678"/>
                    <a:pt x="16454" y="19662"/>
                    <a:pt x="16389" y="19628"/>
                  </a:cubicBezTo>
                  <a:cubicBezTo>
                    <a:pt x="16323" y="19595"/>
                    <a:pt x="16258" y="19528"/>
                    <a:pt x="16301" y="19461"/>
                  </a:cubicBezTo>
                  <a:cubicBezTo>
                    <a:pt x="16345" y="19394"/>
                    <a:pt x="16476" y="19410"/>
                    <a:pt x="16519" y="19343"/>
                  </a:cubicBezTo>
                  <a:cubicBezTo>
                    <a:pt x="16519" y="19343"/>
                    <a:pt x="16498" y="19293"/>
                    <a:pt x="16519" y="19260"/>
                  </a:cubicBezTo>
                  <a:cubicBezTo>
                    <a:pt x="16519" y="19226"/>
                    <a:pt x="16563" y="19209"/>
                    <a:pt x="16585" y="19176"/>
                  </a:cubicBezTo>
                  <a:cubicBezTo>
                    <a:pt x="16629" y="19125"/>
                    <a:pt x="16694" y="19092"/>
                    <a:pt x="16738" y="19042"/>
                  </a:cubicBezTo>
                  <a:cubicBezTo>
                    <a:pt x="16759" y="19025"/>
                    <a:pt x="16825" y="18958"/>
                    <a:pt x="16781" y="18924"/>
                  </a:cubicBezTo>
                  <a:cubicBezTo>
                    <a:pt x="16759" y="18908"/>
                    <a:pt x="16694" y="18941"/>
                    <a:pt x="16672" y="18924"/>
                  </a:cubicBezTo>
                  <a:cubicBezTo>
                    <a:pt x="16541" y="18841"/>
                    <a:pt x="16585" y="18623"/>
                    <a:pt x="16738" y="18572"/>
                  </a:cubicBezTo>
                  <a:cubicBezTo>
                    <a:pt x="16825" y="18539"/>
                    <a:pt x="16869" y="18640"/>
                    <a:pt x="16978" y="18606"/>
                  </a:cubicBezTo>
                  <a:cubicBezTo>
                    <a:pt x="17065" y="18589"/>
                    <a:pt x="17087" y="18505"/>
                    <a:pt x="17087" y="18438"/>
                  </a:cubicBezTo>
                  <a:cubicBezTo>
                    <a:pt x="17109" y="18371"/>
                    <a:pt x="17109" y="18304"/>
                    <a:pt x="17174" y="18271"/>
                  </a:cubicBezTo>
                  <a:cubicBezTo>
                    <a:pt x="17261" y="18221"/>
                    <a:pt x="17370" y="18271"/>
                    <a:pt x="17458" y="18254"/>
                  </a:cubicBezTo>
                  <a:cubicBezTo>
                    <a:pt x="17545" y="18237"/>
                    <a:pt x="17698" y="18221"/>
                    <a:pt x="17763" y="18187"/>
                  </a:cubicBezTo>
                  <a:cubicBezTo>
                    <a:pt x="17829" y="18154"/>
                    <a:pt x="17850" y="18103"/>
                    <a:pt x="17872" y="18053"/>
                  </a:cubicBezTo>
                  <a:cubicBezTo>
                    <a:pt x="17916" y="18020"/>
                    <a:pt x="17959" y="18020"/>
                    <a:pt x="17981" y="17969"/>
                  </a:cubicBezTo>
                  <a:cubicBezTo>
                    <a:pt x="18003" y="17919"/>
                    <a:pt x="18003" y="17852"/>
                    <a:pt x="18003" y="17785"/>
                  </a:cubicBezTo>
                  <a:cubicBezTo>
                    <a:pt x="18003" y="17701"/>
                    <a:pt x="17959" y="17684"/>
                    <a:pt x="17850" y="17651"/>
                  </a:cubicBezTo>
                  <a:cubicBezTo>
                    <a:pt x="17785" y="17617"/>
                    <a:pt x="17698" y="17567"/>
                    <a:pt x="17785" y="17534"/>
                  </a:cubicBezTo>
                  <a:cubicBezTo>
                    <a:pt x="17894" y="17450"/>
                    <a:pt x="18134" y="17617"/>
                    <a:pt x="18243" y="17651"/>
                  </a:cubicBezTo>
                  <a:cubicBezTo>
                    <a:pt x="18439" y="17718"/>
                    <a:pt x="18439" y="17567"/>
                    <a:pt x="18527" y="17467"/>
                  </a:cubicBezTo>
                  <a:cubicBezTo>
                    <a:pt x="18614" y="17366"/>
                    <a:pt x="18701" y="17232"/>
                    <a:pt x="18832" y="17148"/>
                  </a:cubicBezTo>
                  <a:cubicBezTo>
                    <a:pt x="18963" y="17064"/>
                    <a:pt x="19094" y="16964"/>
                    <a:pt x="19181" y="16847"/>
                  </a:cubicBezTo>
                  <a:cubicBezTo>
                    <a:pt x="19247" y="16729"/>
                    <a:pt x="19290" y="16612"/>
                    <a:pt x="19290" y="16478"/>
                  </a:cubicBezTo>
                  <a:cubicBezTo>
                    <a:pt x="19312" y="16327"/>
                    <a:pt x="19399" y="16260"/>
                    <a:pt x="19552" y="16159"/>
                  </a:cubicBezTo>
                  <a:cubicBezTo>
                    <a:pt x="19661" y="16076"/>
                    <a:pt x="19814" y="15975"/>
                    <a:pt x="19967" y="15958"/>
                  </a:cubicBezTo>
                  <a:cubicBezTo>
                    <a:pt x="20076" y="15942"/>
                    <a:pt x="20185" y="15975"/>
                    <a:pt x="20272" y="15942"/>
                  </a:cubicBezTo>
                  <a:cubicBezTo>
                    <a:pt x="20338" y="15908"/>
                    <a:pt x="20359" y="15841"/>
                    <a:pt x="20425" y="15808"/>
                  </a:cubicBezTo>
                  <a:cubicBezTo>
                    <a:pt x="20490" y="15774"/>
                    <a:pt x="20556" y="15741"/>
                    <a:pt x="20599" y="15690"/>
                  </a:cubicBezTo>
                  <a:cubicBezTo>
                    <a:pt x="20643" y="15623"/>
                    <a:pt x="20665" y="15556"/>
                    <a:pt x="20687" y="15489"/>
                  </a:cubicBezTo>
                  <a:cubicBezTo>
                    <a:pt x="20709" y="15422"/>
                    <a:pt x="20752" y="15372"/>
                    <a:pt x="20774" y="15305"/>
                  </a:cubicBezTo>
                  <a:cubicBezTo>
                    <a:pt x="20818" y="15188"/>
                    <a:pt x="20839" y="15037"/>
                    <a:pt x="20861" y="14903"/>
                  </a:cubicBezTo>
                  <a:cubicBezTo>
                    <a:pt x="20905" y="14769"/>
                    <a:pt x="20905" y="14635"/>
                    <a:pt x="21036" y="14517"/>
                  </a:cubicBezTo>
                  <a:cubicBezTo>
                    <a:pt x="21145" y="14417"/>
                    <a:pt x="21319" y="14383"/>
                    <a:pt x="21407" y="14266"/>
                  </a:cubicBezTo>
                  <a:cubicBezTo>
                    <a:pt x="21450" y="14199"/>
                    <a:pt x="21450" y="14132"/>
                    <a:pt x="21450" y="14065"/>
                  </a:cubicBezTo>
                  <a:cubicBezTo>
                    <a:pt x="21472" y="13998"/>
                    <a:pt x="21494" y="13931"/>
                    <a:pt x="21494" y="13864"/>
                  </a:cubicBezTo>
                  <a:cubicBezTo>
                    <a:pt x="21472" y="13830"/>
                    <a:pt x="21494" y="13730"/>
                    <a:pt x="21450" y="13696"/>
                  </a:cubicBezTo>
                  <a:cubicBezTo>
                    <a:pt x="21385" y="13663"/>
                    <a:pt x="21254" y="13663"/>
                    <a:pt x="21210" y="13629"/>
                  </a:cubicBezTo>
                  <a:cubicBezTo>
                    <a:pt x="21123" y="13579"/>
                    <a:pt x="21014" y="13562"/>
                    <a:pt x="20927" y="13529"/>
                  </a:cubicBezTo>
                  <a:cubicBezTo>
                    <a:pt x="20861" y="13478"/>
                    <a:pt x="20796" y="13445"/>
                    <a:pt x="20709" y="13411"/>
                  </a:cubicBezTo>
                  <a:cubicBezTo>
                    <a:pt x="20621" y="13378"/>
                    <a:pt x="20534" y="13327"/>
                    <a:pt x="20447" y="13311"/>
                  </a:cubicBezTo>
                  <a:cubicBezTo>
                    <a:pt x="20338" y="13311"/>
                    <a:pt x="20229" y="13344"/>
                    <a:pt x="20141" y="13327"/>
                  </a:cubicBezTo>
                  <a:cubicBezTo>
                    <a:pt x="20032" y="13311"/>
                    <a:pt x="20010" y="13227"/>
                    <a:pt x="19923" y="13193"/>
                  </a:cubicBezTo>
                  <a:cubicBezTo>
                    <a:pt x="19836" y="13177"/>
                    <a:pt x="19749" y="13160"/>
                    <a:pt x="19661" y="13143"/>
                  </a:cubicBezTo>
                  <a:cubicBezTo>
                    <a:pt x="19552" y="13126"/>
                    <a:pt x="19487" y="13126"/>
                    <a:pt x="19399" y="13193"/>
                  </a:cubicBezTo>
                  <a:cubicBezTo>
                    <a:pt x="19356" y="13227"/>
                    <a:pt x="19312" y="13311"/>
                    <a:pt x="19225" y="13327"/>
                  </a:cubicBezTo>
                  <a:cubicBezTo>
                    <a:pt x="19159" y="13193"/>
                    <a:pt x="19356" y="13160"/>
                    <a:pt x="19399" y="13093"/>
                  </a:cubicBezTo>
                  <a:cubicBezTo>
                    <a:pt x="19312" y="13076"/>
                    <a:pt x="19203" y="13026"/>
                    <a:pt x="19116" y="13026"/>
                  </a:cubicBezTo>
                  <a:cubicBezTo>
                    <a:pt x="19050" y="13026"/>
                    <a:pt x="19007" y="13110"/>
                    <a:pt x="18963" y="13143"/>
                  </a:cubicBezTo>
                  <a:cubicBezTo>
                    <a:pt x="18832" y="13193"/>
                    <a:pt x="18832" y="13093"/>
                    <a:pt x="18898" y="13043"/>
                  </a:cubicBezTo>
                  <a:cubicBezTo>
                    <a:pt x="19029" y="12925"/>
                    <a:pt x="19138" y="12892"/>
                    <a:pt x="19029" y="12741"/>
                  </a:cubicBezTo>
                  <a:cubicBezTo>
                    <a:pt x="18941" y="12640"/>
                    <a:pt x="18854" y="12523"/>
                    <a:pt x="18745" y="12439"/>
                  </a:cubicBezTo>
                  <a:cubicBezTo>
                    <a:pt x="18614" y="12339"/>
                    <a:pt x="18396" y="12238"/>
                    <a:pt x="18221" y="12272"/>
                  </a:cubicBezTo>
                  <a:cubicBezTo>
                    <a:pt x="18134" y="12289"/>
                    <a:pt x="18090" y="12305"/>
                    <a:pt x="17981" y="12255"/>
                  </a:cubicBezTo>
                  <a:cubicBezTo>
                    <a:pt x="17872" y="12222"/>
                    <a:pt x="17894" y="12205"/>
                    <a:pt x="17850" y="12121"/>
                  </a:cubicBezTo>
                  <a:cubicBezTo>
                    <a:pt x="17785" y="12071"/>
                    <a:pt x="17698" y="12004"/>
                    <a:pt x="17610" y="11987"/>
                  </a:cubicBezTo>
                  <a:cubicBezTo>
                    <a:pt x="17479" y="11970"/>
                    <a:pt x="17458" y="11987"/>
                    <a:pt x="17414" y="11886"/>
                  </a:cubicBezTo>
                  <a:cubicBezTo>
                    <a:pt x="17370" y="11886"/>
                    <a:pt x="17283" y="11819"/>
                    <a:pt x="17218" y="11786"/>
                  </a:cubicBezTo>
                  <a:cubicBezTo>
                    <a:pt x="17174" y="11769"/>
                    <a:pt x="17109" y="11736"/>
                    <a:pt x="17043" y="11719"/>
                  </a:cubicBezTo>
                  <a:cubicBezTo>
                    <a:pt x="16890" y="11669"/>
                    <a:pt x="16803" y="11769"/>
                    <a:pt x="16629" y="11736"/>
                  </a:cubicBezTo>
                  <a:cubicBezTo>
                    <a:pt x="16563" y="11736"/>
                    <a:pt x="16476" y="11702"/>
                    <a:pt x="16410" y="11702"/>
                  </a:cubicBezTo>
                  <a:cubicBezTo>
                    <a:pt x="16323" y="11685"/>
                    <a:pt x="16301" y="11736"/>
                    <a:pt x="16214" y="11702"/>
                  </a:cubicBezTo>
                  <a:cubicBezTo>
                    <a:pt x="16149" y="11685"/>
                    <a:pt x="16127" y="11618"/>
                    <a:pt x="16083" y="11602"/>
                  </a:cubicBezTo>
                  <a:cubicBezTo>
                    <a:pt x="16018" y="11568"/>
                    <a:pt x="15843" y="11551"/>
                    <a:pt x="15778" y="11585"/>
                  </a:cubicBezTo>
                  <a:cubicBezTo>
                    <a:pt x="15712" y="11618"/>
                    <a:pt x="15669" y="11618"/>
                    <a:pt x="15669" y="11669"/>
                  </a:cubicBezTo>
                  <a:cubicBezTo>
                    <a:pt x="15647" y="11702"/>
                    <a:pt x="15756" y="11920"/>
                    <a:pt x="15581" y="11870"/>
                  </a:cubicBezTo>
                  <a:cubicBezTo>
                    <a:pt x="15450" y="11836"/>
                    <a:pt x="15625" y="11501"/>
                    <a:pt x="15690" y="11434"/>
                  </a:cubicBezTo>
                  <a:cubicBezTo>
                    <a:pt x="15625" y="11400"/>
                    <a:pt x="15341" y="11518"/>
                    <a:pt x="15232" y="11534"/>
                  </a:cubicBezTo>
                  <a:cubicBezTo>
                    <a:pt x="15167" y="11551"/>
                    <a:pt x="15079" y="11551"/>
                    <a:pt x="15014" y="11585"/>
                  </a:cubicBezTo>
                  <a:cubicBezTo>
                    <a:pt x="14927" y="11618"/>
                    <a:pt x="14970" y="11669"/>
                    <a:pt x="14949" y="11736"/>
                  </a:cubicBezTo>
                  <a:cubicBezTo>
                    <a:pt x="14949" y="11769"/>
                    <a:pt x="14905" y="11836"/>
                    <a:pt x="14883" y="11886"/>
                  </a:cubicBezTo>
                  <a:cubicBezTo>
                    <a:pt x="14861" y="11937"/>
                    <a:pt x="14818" y="11987"/>
                    <a:pt x="14730" y="11970"/>
                  </a:cubicBezTo>
                  <a:cubicBezTo>
                    <a:pt x="14665" y="11953"/>
                    <a:pt x="14643" y="11886"/>
                    <a:pt x="14599" y="11870"/>
                  </a:cubicBezTo>
                  <a:cubicBezTo>
                    <a:pt x="14534" y="11836"/>
                    <a:pt x="14447" y="11836"/>
                    <a:pt x="14359" y="11836"/>
                  </a:cubicBezTo>
                  <a:cubicBezTo>
                    <a:pt x="14250" y="11819"/>
                    <a:pt x="14207" y="11803"/>
                    <a:pt x="14098" y="11853"/>
                  </a:cubicBezTo>
                  <a:cubicBezTo>
                    <a:pt x="14010" y="11886"/>
                    <a:pt x="13989" y="11920"/>
                    <a:pt x="13901" y="11853"/>
                  </a:cubicBezTo>
                  <a:cubicBezTo>
                    <a:pt x="13792" y="11786"/>
                    <a:pt x="13683" y="11635"/>
                    <a:pt x="13661" y="11518"/>
                  </a:cubicBezTo>
                  <a:cubicBezTo>
                    <a:pt x="13661" y="11400"/>
                    <a:pt x="13727" y="11233"/>
                    <a:pt x="13661" y="11116"/>
                  </a:cubicBezTo>
                  <a:cubicBezTo>
                    <a:pt x="13639" y="11049"/>
                    <a:pt x="13465" y="11049"/>
                    <a:pt x="13378" y="11032"/>
                  </a:cubicBezTo>
                  <a:cubicBezTo>
                    <a:pt x="13356" y="11015"/>
                    <a:pt x="13312" y="10981"/>
                    <a:pt x="13269" y="10965"/>
                  </a:cubicBezTo>
                  <a:cubicBezTo>
                    <a:pt x="13203" y="10965"/>
                    <a:pt x="13116" y="10981"/>
                    <a:pt x="13050" y="10981"/>
                  </a:cubicBezTo>
                  <a:cubicBezTo>
                    <a:pt x="13007" y="10981"/>
                    <a:pt x="12876" y="11032"/>
                    <a:pt x="12832" y="11032"/>
                  </a:cubicBezTo>
                  <a:cubicBezTo>
                    <a:pt x="12745" y="11015"/>
                    <a:pt x="12854" y="10948"/>
                    <a:pt x="12876" y="10914"/>
                  </a:cubicBezTo>
                  <a:cubicBezTo>
                    <a:pt x="12898" y="10864"/>
                    <a:pt x="12919" y="10797"/>
                    <a:pt x="12919" y="10764"/>
                  </a:cubicBezTo>
                  <a:cubicBezTo>
                    <a:pt x="12963" y="10630"/>
                    <a:pt x="13203" y="10194"/>
                    <a:pt x="12832" y="10227"/>
                  </a:cubicBezTo>
                  <a:cubicBezTo>
                    <a:pt x="12745" y="10227"/>
                    <a:pt x="12636" y="10261"/>
                    <a:pt x="12570" y="10294"/>
                  </a:cubicBezTo>
                  <a:cubicBezTo>
                    <a:pt x="12483" y="10361"/>
                    <a:pt x="12527" y="10395"/>
                    <a:pt x="12505" y="10479"/>
                  </a:cubicBezTo>
                  <a:cubicBezTo>
                    <a:pt x="12483" y="10663"/>
                    <a:pt x="12265" y="10630"/>
                    <a:pt x="12090" y="10646"/>
                  </a:cubicBezTo>
                  <a:cubicBezTo>
                    <a:pt x="11894" y="10680"/>
                    <a:pt x="11741" y="10680"/>
                    <a:pt x="11610" y="10546"/>
                  </a:cubicBezTo>
                  <a:cubicBezTo>
                    <a:pt x="11523" y="10445"/>
                    <a:pt x="11479" y="10311"/>
                    <a:pt x="11436" y="10177"/>
                  </a:cubicBezTo>
                  <a:cubicBezTo>
                    <a:pt x="11414" y="10110"/>
                    <a:pt x="11370" y="10060"/>
                    <a:pt x="11392" y="9976"/>
                  </a:cubicBezTo>
                  <a:cubicBezTo>
                    <a:pt x="11414" y="9909"/>
                    <a:pt x="11458" y="9876"/>
                    <a:pt x="11458" y="9792"/>
                  </a:cubicBezTo>
                  <a:cubicBezTo>
                    <a:pt x="11458" y="9658"/>
                    <a:pt x="11436" y="9557"/>
                    <a:pt x="11545" y="9440"/>
                  </a:cubicBezTo>
                  <a:cubicBezTo>
                    <a:pt x="11610" y="9390"/>
                    <a:pt x="11698" y="9390"/>
                    <a:pt x="11763" y="9339"/>
                  </a:cubicBezTo>
                  <a:cubicBezTo>
                    <a:pt x="11785" y="9323"/>
                    <a:pt x="11785" y="9289"/>
                    <a:pt x="11829" y="9256"/>
                  </a:cubicBezTo>
                  <a:cubicBezTo>
                    <a:pt x="11872" y="9239"/>
                    <a:pt x="11916" y="9239"/>
                    <a:pt x="11959" y="9222"/>
                  </a:cubicBezTo>
                  <a:cubicBezTo>
                    <a:pt x="12047" y="9188"/>
                    <a:pt x="12156" y="9155"/>
                    <a:pt x="12265" y="9188"/>
                  </a:cubicBezTo>
                  <a:cubicBezTo>
                    <a:pt x="12330" y="9205"/>
                    <a:pt x="12679" y="9339"/>
                    <a:pt x="12636" y="9205"/>
                  </a:cubicBezTo>
                  <a:cubicBezTo>
                    <a:pt x="12636" y="9172"/>
                    <a:pt x="12549" y="9172"/>
                    <a:pt x="12614" y="9121"/>
                  </a:cubicBezTo>
                  <a:cubicBezTo>
                    <a:pt x="12636" y="9105"/>
                    <a:pt x="12723" y="9138"/>
                    <a:pt x="12767" y="9138"/>
                  </a:cubicBezTo>
                  <a:cubicBezTo>
                    <a:pt x="12854" y="9138"/>
                    <a:pt x="12963" y="9121"/>
                    <a:pt x="13050" y="9121"/>
                  </a:cubicBezTo>
                  <a:cubicBezTo>
                    <a:pt x="13181" y="9105"/>
                    <a:pt x="13203" y="9138"/>
                    <a:pt x="13312" y="9172"/>
                  </a:cubicBezTo>
                  <a:cubicBezTo>
                    <a:pt x="13421" y="9222"/>
                    <a:pt x="13465" y="9155"/>
                    <a:pt x="13574" y="9172"/>
                  </a:cubicBezTo>
                  <a:cubicBezTo>
                    <a:pt x="13639" y="9188"/>
                    <a:pt x="13705" y="9272"/>
                    <a:pt x="13727" y="9306"/>
                  </a:cubicBezTo>
                  <a:cubicBezTo>
                    <a:pt x="13749" y="9373"/>
                    <a:pt x="13705" y="9440"/>
                    <a:pt x="13749" y="9507"/>
                  </a:cubicBezTo>
                  <a:cubicBezTo>
                    <a:pt x="13770" y="9540"/>
                    <a:pt x="13814" y="9557"/>
                    <a:pt x="13858" y="9591"/>
                  </a:cubicBezTo>
                  <a:cubicBezTo>
                    <a:pt x="13879" y="9624"/>
                    <a:pt x="13879" y="9641"/>
                    <a:pt x="13901" y="9674"/>
                  </a:cubicBezTo>
                  <a:cubicBezTo>
                    <a:pt x="13923" y="9708"/>
                    <a:pt x="13945" y="9859"/>
                    <a:pt x="14010" y="9859"/>
                  </a:cubicBezTo>
                  <a:cubicBezTo>
                    <a:pt x="14076" y="9876"/>
                    <a:pt x="14163" y="9758"/>
                    <a:pt x="14185" y="9725"/>
                  </a:cubicBezTo>
                  <a:cubicBezTo>
                    <a:pt x="14229" y="9624"/>
                    <a:pt x="14119" y="9457"/>
                    <a:pt x="14098" y="9339"/>
                  </a:cubicBezTo>
                  <a:cubicBezTo>
                    <a:pt x="14076" y="9222"/>
                    <a:pt x="14010" y="9088"/>
                    <a:pt x="14010" y="8971"/>
                  </a:cubicBezTo>
                  <a:cubicBezTo>
                    <a:pt x="14010" y="8853"/>
                    <a:pt x="14207" y="8786"/>
                    <a:pt x="14316" y="8719"/>
                  </a:cubicBezTo>
                  <a:cubicBezTo>
                    <a:pt x="14381" y="8669"/>
                    <a:pt x="14490" y="8652"/>
                    <a:pt x="14556" y="8619"/>
                  </a:cubicBezTo>
                  <a:cubicBezTo>
                    <a:pt x="14621" y="8585"/>
                    <a:pt x="14621" y="8518"/>
                    <a:pt x="14665" y="8468"/>
                  </a:cubicBezTo>
                  <a:cubicBezTo>
                    <a:pt x="14730" y="8434"/>
                    <a:pt x="14796" y="8451"/>
                    <a:pt x="14861" y="8434"/>
                  </a:cubicBezTo>
                  <a:cubicBezTo>
                    <a:pt x="14970" y="8384"/>
                    <a:pt x="14949" y="8284"/>
                    <a:pt x="14927" y="8217"/>
                  </a:cubicBezTo>
                  <a:cubicBezTo>
                    <a:pt x="14905" y="8116"/>
                    <a:pt x="14643" y="7865"/>
                    <a:pt x="14774" y="7781"/>
                  </a:cubicBezTo>
                  <a:cubicBezTo>
                    <a:pt x="14839" y="7848"/>
                    <a:pt x="14883" y="8116"/>
                    <a:pt x="14992" y="8015"/>
                  </a:cubicBezTo>
                  <a:cubicBezTo>
                    <a:pt x="15036" y="7965"/>
                    <a:pt x="15058" y="7898"/>
                    <a:pt x="15014" y="7848"/>
                  </a:cubicBezTo>
                  <a:cubicBezTo>
                    <a:pt x="14970" y="7781"/>
                    <a:pt x="14883" y="7764"/>
                    <a:pt x="14992" y="7714"/>
                  </a:cubicBezTo>
                  <a:cubicBezTo>
                    <a:pt x="15101" y="7865"/>
                    <a:pt x="15189" y="7714"/>
                    <a:pt x="15189" y="7613"/>
                  </a:cubicBezTo>
                  <a:cubicBezTo>
                    <a:pt x="15232" y="7479"/>
                    <a:pt x="15341" y="7479"/>
                    <a:pt x="15494" y="7412"/>
                  </a:cubicBezTo>
                  <a:cubicBezTo>
                    <a:pt x="15581" y="7362"/>
                    <a:pt x="15625" y="7395"/>
                    <a:pt x="15734" y="7395"/>
                  </a:cubicBezTo>
                  <a:cubicBezTo>
                    <a:pt x="15843" y="7395"/>
                    <a:pt x="15843" y="7345"/>
                    <a:pt x="15799" y="7278"/>
                  </a:cubicBezTo>
                  <a:cubicBezTo>
                    <a:pt x="15778" y="7211"/>
                    <a:pt x="15712" y="7178"/>
                    <a:pt x="15756" y="7111"/>
                  </a:cubicBezTo>
                  <a:cubicBezTo>
                    <a:pt x="15778" y="7060"/>
                    <a:pt x="15865" y="6993"/>
                    <a:pt x="15930" y="6960"/>
                  </a:cubicBezTo>
                  <a:cubicBezTo>
                    <a:pt x="16061" y="6859"/>
                    <a:pt x="16258" y="6859"/>
                    <a:pt x="16432" y="6792"/>
                  </a:cubicBezTo>
                  <a:cubicBezTo>
                    <a:pt x="16585" y="6742"/>
                    <a:pt x="16672" y="6558"/>
                    <a:pt x="16847" y="6725"/>
                  </a:cubicBezTo>
                  <a:cubicBezTo>
                    <a:pt x="16759" y="6725"/>
                    <a:pt x="16672" y="6775"/>
                    <a:pt x="16607" y="6809"/>
                  </a:cubicBezTo>
                  <a:cubicBezTo>
                    <a:pt x="16519" y="6842"/>
                    <a:pt x="16476" y="6859"/>
                    <a:pt x="16476" y="6943"/>
                  </a:cubicBezTo>
                  <a:cubicBezTo>
                    <a:pt x="16476" y="7027"/>
                    <a:pt x="16519" y="7060"/>
                    <a:pt x="16607" y="7027"/>
                  </a:cubicBezTo>
                  <a:cubicBezTo>
                    <a:pt x="16694" y="6993"/>
                    <a:pt x="16694" y="6943"/>
                    <a:pt x="16759" y="6893"/>
                  </a:cubicBezTo>
                  <a:cubicBezTo>
                    <a:pt x="16890" y="6826"/>
                    <a:pt x="17109" y="6859"/>
                    <a:pt x="17218" y="6759"/>
                  </a:cubicBezTo>
                  <a:cubicBezTo>
                    <a:pt x="17239" y="6725"/>
                    <a:pt x="17196" y="6725"/>
                    <a:pt x="17261" y="6692"/>
                  </a:cubicBezTo>
                  <a:cubicBezTo>
                    <a:pt x="17283" y="6692"/>
                    <a:pt x="17327" y="6708"/>
                    <a:pt x="17370" y="6708"/>
                  </a:cubicBezTo>
                  <a:cubicBezTo>
                    <a:pt x="17458" y="6708"/>
                    <a:pt x="17545" y="6658"/>
                    <a:pt x="17589" y="6591"/>
                  </a:cubicBezTo>
                  <a:cubicBezTo>
                    <a:pt x="17501" y="6574"/>
                    <a:pt x="17479" y="6541"/>
                    <a:pt x="17436" y="6491"/>
                  </a:cubicBezTo>
                  <a:cubicBezTo>
                    <a:pt x="17370" y="6440"/>
                    <a:pt x="17327" y="6407"/>
                    <a:pt x="17261" y="6474"/>
                  </a:cubicBezTo>
                  <a:cubicBezTo>
                    <a:pt x="17218" y="6507"/>
                    <a:pt x="17261" y="6591"/>
                    <a:pt x="17218" y="6625"/>
                  </a:cubicBezTo>
                  <a:cubicBezTo>
                    <a:pt x="17152" y="6675"/>
                    <a:pt x="17043" y="6658"/>
                    <a:pt x="16978" y="6641"/>
                  </a:cubicBezTo>
                  <a:cubicBezTo>
                    <a:pt x="16912" y="6625"/>
                    <a:pt x="16869" y="6591"/>
                    <a:pt x="16803" y="6574"/>
                  </a:cubicBezTo>
                  <a:cubicBezTo>
                    <a:pt x="16694" y="6541"/>
                    <a:pt x="16672" y="6541"/>
                    <a:pt x="16694" y="6474"/>
                  </a:cubicBezTo>
                  <a:cubicBezTo>
                    <a:pt x="16716" y="6390"/>
                    <a:pt x="16759" y="6390"/>
                    <a:pt x="16650" y="6340"/>
                  </a:cubicBezTo>
                  <a:cubicBezTo>
                    <a:pt x="16607" y="6306"/>
                    <a:pt x="16519" y="6289"/>
                    <a:pt x="16476" y="6256"/>
                  </a:cubicBezTo>
                  <a:cubicBezTo>
                    <a:pt x="16476" y="6256"/>
                    <a:pt x="16454" y="6239"/>
                    <a:pt x="16454" y="6222"/>
                  </a:cubicBezTo>
                  <a:cubicBezTo>
                    <a:pt x="16585" y="6222"/>
                    <a:pt x="16825" y="6239"/>
                    <a:pt x="16738" y="6088"/>
                  </a:cubicBezTo>
                  <a:cubicBezTo>
                    <a:pt x="16694" y="6038"/>
                    <a:pt x="16672" y="6021"/>
                    <a:pt x="16585" y="6021"/>
                  </a:cubicBezTo>
                  <a:cubicBezTo>
                    <a:pt x="16519" y="6021"/>
                    <a:pt x="16432" y="6038"/>
                    <a:pt x="16367" y="6038"/>
                  </a:cubicBezTo>
                  <a:cubicBezTo>
                    <a:pt x="16214" y="6055"/>
                    <a:pt x="16149" y="6155"/>
                    <a:pt x="16039" y="6222"/>
                  </a:cubicBezTo>
                  <a:cubicBezTo>
                    <a:pt x="15952" y="6306"/>
                    <a:pt x="15799" y="6357"/>
                    <a:pt x="15690" y="6424"/>
                  </a:cubicBezTo>
                  <a:cubicBezTo>
                    <a:pt x="15712" y="6373"/>
                    <a:pt x="15778" y="6340"/>
                    <a:pt x="15821" y="6306"/>
                  </a:cubicBezTo>
                  <a:cubicBezTo>
                    <a:pt x="15865" y="6239"/>
                    <a:pt x="15887" y="6189"/>
                    <a:pt x="15930" y="6122"/>
                  </a:cubicBezTo>
                  <a:cubicBezTo>
                    <a:pt x="15974" y="6072"/>
                    <a:pt x="15996" y="6038"/>
                    <a:pt x="16083" y="6005"/>
                  </a:cubicBezTo>
                  <a:cubicBezTo>
                    <a:pt x="16170" y="5988"/>
                    <a:pt x="16214" y="5971"/>
                    <a:pt x="16279" y="5921"/>
                  </a:cubicBezTo>
                  <a:cubicBezTo>
                    <a:pt x="16432" y="5820"/>
                    <a:pt x="16563" y="5820"/>
                    <a:pt x="16759" y="5804"/>
                  </a:cubicBezTo>
                  <a:cubicBezTo>
                    <a:pt x="16934" y="5787"/>
                    <a:pt x="17087" y="5770"/>
                    <a:pt x="17261" y="5787"/>
                  </a:cubicBezTo>
                  <a:cubicBezTo>
                    <a:pt x="17414" y="5804"/>
                    <a:pt x="17523" y="5787"/>
                    <a:pt x="17632" y="5703"/>
                  </a:cubicBezTo>
                  <a:cubicBezTo>
                    <a:pt x="17676" y="5669"/>
                    <a:pt x="17676" y="5619"/>
                    <a:pt x="17741" y="5602"/>
                  </a:cubicBezTo>
                  <a:cubicBezTo>
                    <a:pt x="17807" y="5569"/>
                    <a:pt x="17894" y="5619"/>
                    <a:pt x="17981" y="5586"/>
                  </a:cubicBezTo>
                  <a:cubicBezTo>
                    <a:pt x="18090" y="5535"/>
                    <a:pt x="18221" y="5351"/>
                    <a:pt x="18156" y="5251"/>
                  </a:cubicBezTo>
                  <a:cubicBezTo>
                    <a:pt x="18069" y="5100"/>
                    <a:pt x="17938" y="5049"/>
                    <a:pt x="17741" y="5116"/>
                  </a:cubicBezTo>
                  <a:cubicBezTo>
                    <a:pt x="17676" y="5133"/>
                    <a:pt x="17567" y="5217"/>
                    <a:pt x="17479" y="5217"/>
                  </a:cubicBezTo>
                  <a:cubicBezTo>
                    <a:pt x="17349" y="5217"/>
                    <a:pt x="17370" y="5116"/>
                    <a:pt x="17479" y="5083"/>
                  </a:cubicBezTo>
                  <a:cubicBezTo>
                    <a:pt x="17589" y="5066"/>
                    <a:pt x="17741" y="5066"/>
                    <a:pt x="17829" y="4999"/>
                  </a:cubicBezTo>
                  <a:cubicBezTo>
                    <a:pt x="17981" y="4899"/>
                    <a:pt x="17676" y="4798"/>
                    <a:pt x="17567" y="4765"/>
                  </a:cubicBezTo>
                  <a:cubicBezTo>
                    <a:pt x="17479" y="4731"/>
                    <a:pt x="17392" y="4714"/>
                    <a:pt x="17305" y="4681"/>
                  </a:cubicBezTo>
                  <a:cubicBezTo>
                    <a:pt x="17239" y="4631"/>
                    <a:pt x="17196" y="4563"/>
                    <a:pt x="17109" y="4530"/>
                  </a:cubicBezTo>
                  <a:cubicBezTo>
                    <a:pt x="17196" y="4496"/>
                    <a:pt x="17196" y="4530"/>
                    <a:pt x="17196" y="4480"/>
                  </a:cubicBezTo>
                  <a:cubicBezTo>
                    <a:pt x="17218" y="4429"/>
                    <a:pt x="17196" y="4396"/>
                    <a:pt x="17196" y="4346"/>
                  </a:cubicBezTo>
                  <a:cubicBezTo>
                    <a:pt x="17218" y="4279"/>
                    <a:pt x="17218" y="4195"/>
                    <a:pt x="17174" y="4128"/>
                  </a:cubicBezTo>
                  <a:cubicBezTo>
                    <a:pt x="17109" y="4078"/>
                    <a:pt x="16999" y="4061"/>
                    <a:pt x="16956" y="3977"/>
                  </a:cubicBezTo>
                  <a:cubicBezTo>
                    <a:pt x="16934" y="3960"/>
                    <a:pt x="16956" y="3893"/>
                    <a:pt x="16934" y="3876"/>
                  </a:cubicBezTo>
                  <a:cubicBezTo>
                    <a:pt x="16912" y="3843"/>
                    <a:pt x="16847" y="3826"/>
                    <a:pt x="16825" y="3793"/>
                  </a:cubicBezTo>
                  <a:cubicBezTo>
                    <a:pt x="16781" y="3759"/>
                    <a:pt x="16803" y="3642"/>
                    <a:pt x="16738" y="3608"/>
                  </a:cubicBezTo>
                  <a:cubicBezTo>
                    <a:pt x="16629" y="3592"/>
                    <a:pt x="16629" y="3692"/>
                    <a:pt x="16607" y="3742"/>
                  </a:cubicBezTo>
                  <a:cubicBezTo>
                    <a:pt x="16585" y="3809"/>
                    <a:pt x="16563" y="3876"/>
                    <a:pt x="16498" y="3927"/>
                  </a:cubicBezTo>
                  <a:cubicBezTo>
                    <a:pt x="16454" y="3960"/>
                    <a:pt x="16367" y="4044"/>
                    <a:pt x="16323" y="4061"/>
                  </a:cubicBezTo>
                  <a:cubicBezTo>
                    <a:pt x="16258" y="4078"/>
                    <a:pt x="16258" y="4061"/>
                    <a:pt x="16214" y="4044"/>
                  </a:cubicBezTo>
                  <a:cubicBezTo>
                    <a:pt x="16192" y="4027"/>
                    <a:pt x="16192" y="4011"/>
                    <a:pt x="16192" y="3994"/>
                  </a:cubicBezTo>
                  <a:cubicBezTo>
                    <a:pt x="16170" y="3994"/>
                    <a:pt x="16127" y="3994"/>
                    <a:pt x="16105" y="3977"/>
                  </a:cubicBezTo>
                  <a:cubicBezTo>
                    <a:pt x="16018" y="3943"/>
                    <a:pt x="16018" y="3927"/>
                    <a:pt x="15996" y="3843"/>
                  </a:cubicBezTo>
                  <a:cubicBezTo>
                    <a:pt x="15996" y="3692"/>
                    <a:pt x="16149" y="3575"/>
                    <a:pt x="16018" y="3458"/>
                  </a:cubicBezTo>
                  <a:cubicBezTo>
                    <a:pt x="15996" y="3424"/>
                    <a:pt x="15909" y="3357"/>
                    <a:pt x="15865" y="3340"/>
                  </a:cubicBezTo>
                  <a:cubicBezTo>
                    <a:pt x="15778" y="3307"/>
                    <a:pt x="15669" y="3323"/>
                    <a:pt x="15559" y="3273"/>
                  </a:cubicBezTo>
                  <a:cubicBezTo>
                    <a:pt x="15429" y="3223"/>
                    <a:pt x="15363" y="3039"/>
                    <a:pt x="15189" y="3039"/>
                  </a:cubicBezTo>
                  <a:cubicBezTo>
                    <a:pt x="15101" y="3039"/>
                    <a:pt x="15036" y="3122"/>
                    <a:pt x="14927" y="3122"/>
                  </a:cubicBezTo>
                  <a:cubicBezTo>
                    <a:pt x="14839" y="3106"/>
                    <a:pt x="14774" y="3055"/>
                    <a:pt x="14687" y="3039"/>
                  </a:cubicBezTo>
                  <a:cubicBezTo>
                    <a:pt x="14447" y="3022"/>
                    <a:pt x="14447" y="3256"/>
                    <a:pt x="14643" y="3273"/>
                  </a:cubicBezTo>
                  <a:cubicBezTo>
                    <a:pt x="14599" y="3307"/>
                    <a:pt x="14578" y="3323"/>
                    <a:pt x="14578" y="3374"/>
                  </a:cubicBezTo>
                  <a:cubicBezTo>
                    <a:pt x="14578" y="3374"/>
                    <a:pt x="14599" y="3407"/>
                    <a:pt x="14599" y="3424"/>
                  </a:cubicBezTo>
                  <a:cubicBezTo>
                    <a:pt x="14599" y="3458"/>
                    <a:pt x="14556" y="3458"/>
                    <a:pt x="14556" y="3474"/>
                  </a:cubicBezTo>
                  <a:cubicBezTo>
                    <a:pt x="14556" y="3525"/>
                    <a:pt x="14621" y="3541"/>
                    <a:pt x="14621" y="3608"/>
                  </a:cubicBezTo>
                  <a:cubicBezTo>
                    <a:pt x="14665" y="3759"/>
                    <a:pt x="14469" y="3843"/>
                    <a:pt x="14425" y="3977"/>
                  </a:cubicBezTo>
                  <a:cubicBezTo>
                    <a:pt x="14403" y="4078"/>
                    <a:pt x="14556" y="4161"/>
                    <a:pt x="14621" y="4262"/>
                  </a:cubicBezTo>
                  <a:cubicBezTo>
                    <a:pt x="14665" y="4362"/>
                    <a:pt x="14730" y="4413"/>
                    <a:pt x="14709" y="4530"/>
                  </a:cubicBezTo>
                  <a:cubicBezTo>
                    <a:pt x="14665" y="4647"/>
                    <a:pt x="14578" y="4714"/>
                    <a:pt x="14469" y="4798"/>
                  </a:cubicBezTo>
                  <a:cubicBezTo>
                    <a:pt x="14425" y="4832"/>
                    <a:pt x="14294" y="4882"/>
                    <a:pt x="14272" y="4932"/>
                  </a:cubicBezTo>
                  <a:cubicBezTo>
                    <a:pt x="14272" y="4982"/>
                    <a:pt x="14316" y="4966"/>
                    <a:pt x="14338" y="5016"/>
                  </a:cubicBezTo>
                  <a:cubicBezTo>
                    <a:pt x="14338" y="5033"/>
                    <a:pt x="14338" y="5066"/>
                    <a:pt x="14338" y="5100"/>
                  </a:cubicBezTo>
                  <a:cubicBezTo>
                    <a:pt x="14359" y="5167"/>
                    <a:pt x="14381" y="5217"/>
                    <a:pt x="14425" y="5284"/>
                  </a:cubicBezTo>
                  <a:cubicBezTo>
                    <a:pt x="14447" y="5301"/>
                    <a:pt x="14490" y="5351"/>
                    <a:pt x="14490" y="5385"/>
                  </a:cubicBezTo>
                  <a:cubicBezTo>
                    <a:pt x="14469" y="5418"/>
                    <a:pt x="14425" y="5401"/>
                    <a:pt x="14381" y="5435"/>
                  </a:cubicBezTo>
                  <a:cubicBezTo>
                    <a:pt x="14338" y="5485"/>
                    <a:pt x="14403" y="5569"/>
                    <a:pt x="14316" y="5602"/>
                  </a:cubicBezTo>
                  <a:cubicBezTo>
                    <a:pt x="14229" y="5636"/>
                    <a:pt x="14185" y="5552"/>
                    <a:pt x="14119" y="5502"/>
                  </a:cubicBezTo>
                  <a:cubicBezTo>
                    <a:pt x="14076" y="5452"/>
                    <a:pt x="14010" y="5418"/>
                    <a:pt x="13945" y="5368"/>
                  </a:cubicBezTo>
                  <a:cubicBezTo>
                    <a:pt x="13770" y="5217"/>
                    <a:pt x="13923" y="4982"/>
                    <a:pt x="13879" y="4798"/>
                  </a:cubicBezTo>
                  <a:cubicBezTo>
                    <a:pt x="13836" y="4631"/>
                    <a:pt x="13530" y="4815"/>
                    <a:pt x="13399" y="4815"/>
                  </a:cubicBezTo>
                  <a:cubicBezTo>
                    <a:pt x="13421" y="4748"/>
                    <a:pt x="13356" y="4748"/>
                    <a:pt x="13290" y="4714"/>
                  </a:cubicBezTo>
                  <a:cubicBezTo>
                    <a:pt x="13203" y="4698"/>
                    <a:pt x="13159" y="4664"/>
                    <a:pt x="13094" y="4614"/>
                  </a:cubicBezTo>
                  <a:cubicBezTo>
                    <a:pt x="13050" y="4580"/>
                    <a:pt x="13029" y="4530"/>
                    <a:pt x="12963" y="4496"/>
                  </a:cubicBezTo>
                  <a:cubicBezTo>
                    <a:pt x="12898" y="4480"/>
                    <a:pt x="12832" y="4446"/>
                    <a:pt x="12767" y="4429"/>
                  </a:cubicBezTo>
                  <a:cubicBezTo>
                    <a:pt x="12701" y="4413"/>
                    <a:pt x="12636" y="4396"/>
                    <a:pt x="12549" y="4362"/>
                  </a:cubicBezTo>
                  <a:cubicBezTo>
                    <a:pt x="12461" y="4312"/>
                    <a:pt x="12461" y="4312"/>
                    <a:pt x="12374" y="4346"/>
                  </a:cubicBezTo>
                  <a:cubicBezTo>
                    <a:pt x="12243" y="4379"/>
                    <a:pt x="12243" y="4346"/>
                    <a:pt x="12221" y="4279"/>
                  </a:cubicBezTo>
                  <a:cubicBezTo>
                    <a:pt x="12221" y="4195"/>
                    <a:pt x="12199" y="4078"/>
                    <a:pt x="12134" y="4011"/>
                  </a:cubicBezTo>
                  <a:cubicBezTo>
                    <a:pt x="12069" y="3960"/>
                    <a:pt x="11981" y="3943"/>
                    <a:pt x="11894" y="3927"/>
                  </a:cubicBezTo>
                  <a:cubicBezTo>
                    <a:pt x="11894" y="3726"/>
                    <a:pt x="11894" y="3525"/>
                    <a:pt x="12003" y="3340"/>
                  </a:cubicBezTo>
                  <a:cubicBezTo>
                    <a:pt x="12069" y="3256"/>
                    <a:pt x="12178" y="3189"/>
                    <a:pt x="12221" y="3089"/>
                  </a:cubicBezTo>
                  <a:cubicBezTo>
                    <a:pt x="12243" y="3022"/>
                    <a:pt x="12199" y="3022"/>
                    <a:pt x="12287" y="2972"/>
                  </a:cubicBezTo>
                  <a:cubicBezTo>
                    <a:pt x="12352" y="2921"/>
                    <a:pt x="12658" y="2905"/>
                    <a:pt x="12461" y="2804"/>
                  </a:cubicBezTo>
                  <a:cubicBezTo>
                    <a:pt x="12352" y="2737"/>
                    <a:pt x="12156" y="2737"/>
                    <a:pt x="12047" y="2670"/>
                  </a:cubicBezTo>
                  <a:cubicBezTo>
                    <a:pt x="12025" y="2670"/>
                    <a:pt x="12025" y="2653"/>
                    <a:pt x="12025" y="2653"/>
                  </a:cubicBezTo>
                  <a:cubicBezTo>
                    <a:pt x="12178" y="2603"/>
                    <a:pt x="12287" y="2720"/>
                    <a:pt x="12418" y="2754"/>
                  </a:cubicBezTo>
                  <a:cubicBezTo>
                    <a:pt x="12570" y="2787"/>
                    <a:pt x="12614" y="2687"/>
                    <a:pt x="12745" y="2636"/>
                  </a:cubicBezTo>
                  <a:cubicBezTo>
                    <a:pt x="12636" y="2536"/>
                    <a:pt x="12701" y="2586"/>
                    <a:pt x="12832" y="2553"/>
                  </a:cubicBezTo>
                  <a:cubicBezTo>
                    <a:pt x="12898" y="2536"/>
                    <a:pt x="13029" y="2402"/>
                    <a:pt x="13050" y="2352"/>
                  </a:cubicBezTo>
                  <a:cubicBezTo>
                    <a:pt x="13116" y="2201"/>
                    <a:pt x="12963" y="2268"/>
                    <a:pt x="12832" y="2234"/>
                  </a:cubicBezTo>
                  <a:cubicBezTo>
                    <a:pt x="12745" y="2217"/>
                    <a:pt x="12592" y="2167"/>
                    <a:pt x="12549" y="2117"/>
                  </a:cubicBezTo>
                  <a:cubicBezTo>
                    <a:pt x="12701" y="2000"/>
                    <a:pt x="12898" y="2167"/>
                    <a:pt x="13050" y="2184"/>
                  </a:cubicBezTo>
                  <a:cubicBezTo>
                    <a:pt x="13094" y="2150"/>
                    <a:pt x="13290" y="2100"/>
                    <a:pt x="13290" y="2050"/>
                  </a:cubicBezTo>
                  <a:cubicBezTo>
                    <a:pt x="13290" y="1983"/>
                    <a:pt x="13072" y="1966"/>
                    <a:pt x="13181" y="1866"/>
                  </a:cubicBezTo>
                  <a:cubicBezTo>
                    <a:pt x="13225" y="1832"/>
                    <a:pt x="13269" y="1866"/>
                    <a:pt x="13312" y="1882"/>
                  </a:cubicBezTo>
                  <a:cubicBezTo>
                    <a:pt x="13356" y="1916"/>
                    <a:pt x="13378" y="1916"/>
                    <a:pt x="13443" y="1933"/>
                  </a:cubicBezTo>
                  <a:cubicBezTo>
                    <a:pt x="13487" y="1949"/>
                    <a:pt x="13749" y="2000"/>
                    <a:pt x="13618" y="1899"/>
                  </a:cubicBezTo>
                  <a:cubicBezTo>
                    <a:pt x="13661" y="1866"/>
                    <a:pt x="13814" y="1866"/>
                    <a:pt x="13879" y="1832"/>
                  </a:cubicBezTo>
                  <a:cubicBezTo>
                    <a:pt x="13923" y="1799"/>
                    <a:pt x="14032" y="1732"/>
                    <a:pt x="14054" y="1665"/>
                  </a:cubicBezTo>
                  <a:cubicBezTo>
                    <a:pt x="14076" y="1597"/>
                    <a:pt x="14010" y="1547"/>
                    <a:pt x="13967" y="1497"/>
                  </a:cubicBezTo>
                  <a:cubicBezTo>
                    <a:pt x="13923" y="1447"/>
                    <a:pt x="13923" y="1363"/>
                    <a:pt x="13879" y="1313"/>
                  </a:cubicBezTo>
                  <a:cubicBezTo>
                    <a:pt x="13989" y="1262"/>
                    <a:pt x="14141" y="1229"/>
                    <a:pt x="14010" y="1128"/>
                  </a:cubicBezTo>
                  <a:cubicBezTo>
                    <a:pt x="14141" y="1061"/>
                    <a:pt x="13945" y="994"/>
                    <a:pt x="13879" y="977"/>
                  </a:cubicBezTo>
                  <a:cubicBezTo>
                    <a:pt x="13989" y="860"/>
                    <a:pt x="13749" y="793"/>
                    <a:pt x="13618" y="776"/>
                  </a:cubicBezTo>
                  <a:cubicBezTo>
                    <a:pt x="13552" y="760"/>
                    <a:pt x="13443" y="743"/>
                    <a:pt x="13378" y="776"/>
                  </a:cubicBezTo>
                  <a:cubicBezTo>
                    <a:pt x="13203" y="843"/>
                    <a:pt x="13421" y="961"/>
                    <a:pt x="13421" y="1044"/>
                  </a:cubicBezTo>
                  <a:cubicBezTo>
                    <a:pt x="13421" y="1061"/>
                    <a:pt x="13399" y="1128"/>
                    <a:pt x="13399" y="1162"/>
                  </a:cubicBezTo>
                  <a:cubicBezTo>
                    <a:pt x="13378" y="1195"/>
                    <a:pt x="13334" y="1179"/>
                    <a:pt x="13290" y="1212"/>
                  </a:cubicBezTo>
                  <a:cubicBezTo>
                    <a:pt x="13378" y="1313"/>
                    <a:pt x="13225" y="1463"/>
                    <a:pt x="13159" y="1530"/>
                  </a:cubicBezTo>
                  <a:cubicBezTo>
                    <a:pt x="13116" y="1564"/>
                    <a:pt x="12985" y="1648"/>
                    <a:pt x="12941" y="1597"/>
                  </a:cubicBezTo>
                  <a:cubicBezTo>
                    <a:pt x="12919" y="1581"/>
                    <a:pt x="12941" y="1514"/>
                    <a:pt x="12919" y="1497"/>
                  </a:cubicBezTo>
                  <a:cubicBezTo>
                    <a:pt x="12898" y="1463"/>
                    <a:pt x="12876" y="1447"/>
                    <a:pt x="12854" y="1430"/>
                  </a:cubicBezTo>
                  <a:cubicBezTo>
                    <a:pt x="12854" y="1396"/>
                    <a:pt x="12832" y="1346"/>
                    <a:pt x="12854" y="1296"/>
                  </a:cubicBezTo>
                  <a:cubicBezTo>
                    <a:pt x="12854" y="1262"/>
                    <a:pt x="12854" y="1212"/>
                    <a:pt x="12854" y="1162"/>
                  </a:cubicBezTo>
                  <a:cubicBezTo>
                    <a:pt x="12876" y="1095"/>
                    <a:pt x="12898" y="1095"/>
                    <a:pt x="12832" y="1044"/>
                  </a:cubicBezTo>
                  <a:cubicBezTo>
                    <a:pt x="12810" y="1011"/>
                    <a:pt x="12723" y="994"/>
                    <a:pt x="12679" y="977"/>
                  </a:cubicBezTo>
                  <a:cubicBezTo>
                    <a:pt x="12636" y="1095"/>
                    <a:pt x="12701" y="1279"/>
                    <a:pt x="12527" y="1346"/>
                  </a:cubicBezTo>
                  <a:cubicBezTo>
                    <a:pt x="12505" y="1296"/>
                    <a:pt x="12527" y="1262"/>
                    <a:pt x="12527" y="1212"/>
                  </a:cubicBezTo>
                  <a:cubicBezTo>
                    <a:pt x="12527" y="1128"/>
                    <a:pt x="12505" y="1162"/>
                    <a:pt x="12483" y="1095"/>
                  </a:cubicBezTo>
                  <a:cubicBezTo>
                    <a:pt x="12439" y="1011"/>
                    <a:pt x="12483" y="927"/>
                    <a:pt x="12352" y="877"/>
                  </a:cubicBezTo>
                  <a:cubicBezTo>
                    <a:pt x="12287" y="843"/>
                    <a:pt x="12178" y="877"/>
                    <a:pt x="12134" y="810"/>
                  </a:cubicBezTo>
                  <a:cubicBezTo>
                    <a:pt x="12112" y="726"/>
                    <a:pt x="12243" y="709"/>
                    <a:pt x="12265" y="676"/>
                  </a:cubicBezTo>
                  <a:cubicBezTo>
                    <a:pt x="12287" y="626"/>
                    <a:pt x="12221" y="542"/>
                    <a:pt x="12199" y="508"/>
                  </a:cubicBezTo>
                  <a:cubicBezTo>
                    <a:pt x="12178" y="441"/>
                    <a:pt x="12178" y="391"/>
                    <a:pt x="12134" y="324"/>
                  </a:cubicBezTo>
                  <a:cubicBezTo>
                    <a:pt x="12090" y="223"/>
                    <a:pt x="11959" y="106"/>
                    <a:pt x="11850" y="39"/>
                  </a:cubicBezTo>
                  <a:cubicBezTo>
                    <a:pt x="11654" y="-95"/>
                    <a:pt x="11763" y="156"/>
                    <a:pt x="11719" y="240"/>
                  </a:cubicBezTo>
                  <a:cubicBezTo>
                    <a:pt x="11589" y="240"/>
                    <a:pt x="11523" y="240"/>
                    <a:pt x="11567" y="357"/>
                  </a:cubicBezTo>
                  <a:cubicBezTo>
                    <a:pt x="11589" y="391"/>
                    <a:pt x="11632" y="424"/>
                    <a:pt x="11632" y="458"/>
                  </a:cubicBezTo>
                  <a:cubicBezTo>
                    <a:pt x="11632" y="508"/>
                    <a:pt x="11610" y="492"/>
                    <a:pt x="11567" y="542"/>
                  </a:cubicBezTo>
                  <a:cubicBezTo>
                    <a:pt x="11436" y="676"/>
                    <a:pt x="11676" y="743"/>
                    <a:pt x="11829" y="827"/>
                  </a:cubicBezTo>
                  <a:cubicBezTo>
                    <a:pt x="11872" y="860"/>
                    <a:pt x="11959" y="910"/>
                    <a:pt x="11959" y="961"/>
                  </a:cubicBezTo>
                  <a:cubicBezTo>
                    <a:pt x="11959" y="1011"/>
                    <a:pt x="11916" y="1011"/>
                    <a:pt x="11894" y="1044"/>
                  </a:cubicBezTo>
                  <a:cubicBezTo>
                    <a:pt x="11872" y="1112"/>
                    <a:pt x="11894" y="1078"/>
                    <a:pt x="11916" y="1128"/>
                  </a:cubicBezTo>
                  <a:cubicBezTo>
                    <a:pt x="11981" y="1212"/>
                    <a:pt x="12003" y="1212"/>
                    <a:pt x="11938" y="1279"/>
                  </a:cubicBezTo>
                  <a:cubicBezTo>
                    <a:pt x="11916" y="1313"/>
                    <a:pt x="11872" y="1329"/>
                    <a:pt x="11850" y="1346"/>
                  </a:cubicBezTo>
                  <a:cubicBezTo>
                    <a:pt x="11829" y="1363"/>
                    <a:pt x="11741" y="1380"/>
                    <a:pt x="11719" y="1396"/>
                  </a:cubicBezTo>
                  <a:cubicBezTo>
                    <a:pt x="11654" y="1463"/>
                    <a:pt x="11763" y="1530"/>
                    <a:pt x="11763" y="1581"/>
                  </a:cubicBezTo>
                  <a:cubicBezTo>
                    <a:pt x="11785" y="1698"/>
                    <a:pt x="11676" y="1614"/>
                    <a:pt x="11632" y="1581"/>
                  </a:cubicBezTo>
                  <a:cubicBezTo>
                    <a:pt x="11610" y="1514"/>
                    <a:pt x="11610" y="1246"/>
                    <a:pt x="11458" y="1279"/>
                  </a:cubicBezTo>
                  <a:cubicBezTo>
                    <a:pt x="11436" y="1229"/>
                    <a:pt x="11283" y="1195"/>
                    <a:pt x="11239" y="1262"/>
                  </a:cubicBezTo>
                  <a:cubicBezTo>
                    <a:pt x="11218" y="1296"/>
                    <a:pt x="11283" y="1396"/>
                    <a:pt x="11305" y="1447"/>
                  </a:cubicBezTo>
                  <a:cubicBezTo>
                    <a:pt x="11130" y="1447"/>
                    <a:pt x="10978" y="1447"/>
                    <a:pt x="10803" y="1480"/>
                  </a:cubicBezTo>
                  <a:cubicBezTo>
                    <a:pt x="10607" y="1497"/>
                    <a:pt x="10607" y="1380"/>
                    <a:pt x="10454" y="1346"/>
                  </a:cubicBezTo>
                  <a:cubicBezTo>
                    <a:pt x="10323" y="1313"/>
                    <a:pt x="10236" y="1346"/>
                    <a:pt x="10149" y="1229"/>
                  </a:cubicBezTo>
                  <a:cubicBezTo>
                    <a:pt x="10127" y="1212"/>
                    <a:pt x="10105" y="1128"/>
                    <a:pt x="10061" y="1145"/>
                  </a:cubicBezTo>
                  <a:cubicBezTo>
                    <a:pt x="9996" y="1145"/>
                    <a:pt x="10039" y="1212"/>
                    <a:pt x="10018" y="1246"/>
                  </a:cubicBezTo>
                  <a:cubicBezTo>
                    <a:pt x="9909" y="1262"/>
                    <a:pt x="9756" y="1396"/>
                    <a:pt x="9756" y="1480"/>
                  </a:cubicBezTo>
                  <a:cubicBezTo>
                    <a:pt x="9756" y="1514"/>
                    <a:pt x="9756" y="1564"/>
                    <a:pt x="9756" y="1581"/>
                  </a:cubicBezTo>
                  <a:cubicBezTo>
                    <a:pt x="9778" y="1631"/>
                    <a:pt x="9843" y="1648"/>
                    <a:pt x="9843" y="1681"/>
                  </a:cubicBezTo>
                  <a:cubicBezTo>
                    <a:pt x="9821" y="1782"/>
                    <a:pt x="9690" y="1799"/>
                    <a:pt x="9669" y="1698"/>
                  </a:cubicBezTo>
                  <a:cubicBezTo>
                    <a:pt x="9647" y="1597"/>
                    <a:pt x="9603" y="1463"/>
                    <a:pt x="9429" y="1430"/>
                  </a:cubicBezTo>
                  <a:cubicBezTo>
                    <a:pt x="9385" y="1413"/>
                    <a:pt x="9319" y="1447"/>
                    <a:pt x="9254" y="1447"/>
                  </a:cubicBezTo>
                  <a:cubicBezTo>
                    <a:pt x="9167" y="1447"/>
                    <a:pt x="9101" y="1430"/>
                    <a:pt x="9036" y="1447"/>
                  </a:cubicBezTo>
                  <a:cubicBezTo>
                    <a:pt x="8949" y="1447"/>
                    <a:pt x="8883" y="1447"/>
                    <a:pt x="8796" y="1447"/>
                  </a:cubicBezTo>
                  <a:cubicBezTo>
                    <a:pt x="8730" y="1463"/>
                    <a:pt x="8643" y="1480"/>
                    <a:pt x="8556" y="1463"/>
                  </a:cubicBezTo>
                  <a:cubicBezTo>
                    <a:pt x="8381" y="1413"/>
                    <a:pt x="8556" y="1313"/>
                    <a:pt x="8621" y="1262"/>
                  </a:cubicBezTo>
                  <a:cubicBezTo>
                    <a:pt x="8752" y="1162"/>
                    <a:pt x="8534" y="1078"/>
                    <a:pt x="8425" y="1061"/>
                  </a:cubicBezTo>
                  <a:cubicBezTo>
                    <a:pt x="8359" y="1061"/>
                    <a:pt x="8272" y="1061"/>
                    <a:pt x="8185" y="1061"/>
                  </a:cubicBezTo>
                  <a:cubicBezTo>
                    <a:pt x="8119" y="1061"/>
                    <a:pt x="8054" y="1028"/>
                    <a:pt x="7989" y="1011"/>
                  </a:cubicBezTo>
                  <a:cubicBezTo>
                    <a:pt x="7836" y="944"/>
                    <a:pt x="7727" y="894"/>
                    <a:pt x="7596" y="827"/>
                  </a:cubicBezTo>
                  <a:cubicBezTo>
                    <a:pt x="7530" y="793"/>
                    <a:pt x="7487" y="760"/>
                    <a:pt x="7443" y="743"/>
                  </a:cubicBezTo>
                  <a:cubicBezTo>
                    <a:pt x="7399" y="726"/>
                    <a:pt x="7203" y="743"/>
                    <a:pt x="7225" y="760"/>
                  </a:cubicBezTo>
                  <a:cubicBezTo>
                    <a:pt x="7312" y="810"/>
                    <a:pt x="7138" y="994"/>
                    <a:pt x="7072" y="910"/>
                  </a:cubicBezTo>
                  <a:cubicBezTo>
                    <a:pt x="7050" y="877"/>
                    <a:pt x="7072" y="810"/>
                    <a:pt x="7072" y="776"/>
                  </a:cubicBezTo>
                  <a:cubicBezTo>
                    <a:pt x="7072" y="760"/>
                    <a:pt x="7094" y="726"/>
                    <a:pt x="7094" y="709"/>
                  </a:cubicBezTo>
                  <a:cubicBezTo>
                    <a:pt x="7072" y="676"/>
                    <a:pt x="7050" y="676"/>
                    <a:pt x="7050" y="642"/>
                  </a:cubicBezTo>
                  <a:cubicBezTo>
                    <a:pt x="6854" y="626"/>
                    <a:pt x="6898" y="827"/>
                    <a:pt x="6854" y="910"/>
                  </a:cubicBezTo>
                  <a:cubicBezTo>
                    <a:pt x="6767" y="944"/>
                    <a:pt x="6745" y="860"/>
                    <a:pt x="6723" y="827"/>
                  </a:cubicBezTo>
                  <a:cubicBezTo>
                    <a:pt x="6701" y="776"/>
                    <a:pt x="6679" y="743"/>
                    <a:pt x="6636" y="693"/>
                  </a:cubicBezTo>
                  <a:cubicBezTo>
                    <a:pt x="6570" y="609"/>
                    <a:pt x="6570" y="475"/>
                    <a:pt x="6396" y="475"/>
                  </a:cubicBezTo>
                  <a:cubicBezTo>
                    <a:pt x="6418" y="492"/>
                    <a:pt x="6418" y="542"/>
                    <a:pt x="6418" y="559"/>
                  </a:cubicBezTo>
                  <a:cubicBezTo>
                    <a:pt x="6418" y="609"/>
                    <a:pt x="6439" y="609"/>
                    <a:pt x="6396" y="642"/>
                  </a:cubicBezTo>
                  <a:cubicBezTo>
                    <a:pt x="6330" y="693"/>
                    <a:pt x="6287" y="709"/>
                    <a:pt x="6199" y="743"/>
                  </a:cubicBezTo>
                  <a:cubicBezTo>
                    <a:pt x="6112" y="793"/>
                    <a:pt x="5850" y="1044"/>
                    <a:pt x="5741" y="1011"/>
                  </a:cubicBezTo>
                  <a:cubicBezTo>
                    <a:pt x="5785" y="927"/>
                    <a:pt x="6221" y="743"/>
                    <a:pt x="6156" y="642"/>
                  </a:cubicBezTo>
                  <a:cubicBezTo>
                    <a:pt x="6112" y="642"/>
                    <a:pt x="6090" y="626"/>
                    <a:pt x="6047" y="626"/>
                  </a:cubicBezTo>
                  <a:cubicBezTo>
                    <a:pt x="6025" y="626"/>
                    <a:pt x="5981" y="659"/>
                    <a:pt x="5959" y="659"/>
                  </a:cubicBezTo>
                  <a:cubicBezTo>
                    <a:pt x="5894" y="693"/>
                    <a:pt x="5829" y="726"/>
                    <a:pt x="5763" y="760"/>
                  </a:cubicBezTo>
                  <a:cubicBezTo>
                    <a:pt x="5676" y="827"/>
                    <a:pt x="5589" y="1011"/>
                    <a:pt x="5436" y="994"/>
                  </a:cubicBezTo>
                  <a:cubicBezTo>
                    <a:pt x="5523" y="944"/>
                    <a:pt x="5523" y="894"/>
                    <a:pt x="5458" y="827"/>
                  </a:cubicBezTo>
                  <a:cubicBezTo>
                    <a:pt x="5414" y="760"/>
                    <a:pt x="5327" y="827"/>
                    <a:pt x="5283" y="877"/>
                  </a:cubicBezTo>
                  <a:cubicBezTo>
                    <a:pt x="5218" y="944"/>
                    <a:pt x="5239" y="994"/>
                    <a:pt x="5349" y="1044"/>
                  </a:cubicBezTo>
                  <a:cubicBezTo>
                    <a:pt x="5370" y="1061"/>
                    <a:pt x="5501" y="1128"/>
                    <a:pt x="5458" y="1179"/>
                  </a:cubicBezTo>
                  <a:cubicBezTo>
                    <a:pt x="5436" y="1212"/>
                    <a:pt x="5305" y="1179"/>
                    <a:pt x="5261" y="1162"/>
                  </a:cubicBezTo>
                  <a:cubicBezTo>
                    <a:pt x="5152" y="1128"/>
                    <a:pt x="5021" y="1061"/>
                    <a:pt x="4912" y="1028"/>
                  </a:cubicBezTo>
                  <a:cubicBezTo>
                    <a:pt x="4869" y="1011"/>
                    <a:pt x="4847" y="994"/>
                    <a:pt x="4825" y="977"/>
                  </a:cubicBezTo>
                  <a:cubicBezTo>
                    <a:pt x="4803" y="961"/>
                    <a:pt x="4803" y="927"/>
                    <a:pt x="4759" y="910"/>
                  </a:cubicBezTo>
                  <a:cubicBezTo>
                    <a:pt x="4716" y="877"/>
                    <a:pt x="4607" y="877"/>
                    <a:pt x="4541" y="860"/>
                  </a:cubicBezTo>
                  <a:cubicBezTo>
                    <a:pt x="4454" y="827"/>
                    <a:pt x="4410" y="827"/>
                    <a:pt x="4345" y="793"/>
                  </a:cubicBezTo>
                  <a:cubicBezTo>
                    <a:pt x="4279" y="760"/>
                    <a:pt x="4214" y="709"/>
                    <a:pt x="4149" y="693"/>
                  </a:cubicBezTo>
                  <a:cubicBezTo>
                    <a:pt x="4061" y="659"/>
                    <a:pt x="4018" y="693"/>
                    <a:pt x="3930" y="676"/>
                  </a:cubicBezTo>
                  <a:cubicBezTo>
                    <a:pt x="3887" y="676"/>
                    <a:pt x="3865" y="659"/>
                    <a:pt x="3843" y="642"/>
                  </a:cubicBezTo>
                  <a:cubicBezTo>
                    <a:pt x="3799" y="642"/>
                    <a:pt x="3778" y="659"/>
                    <a:pt x="3734" y="659"/>
                  </a:cubicBezTo>
                  <a:cubicBezTo>
                    <a:pt x="3647" y="676"/>
                    <a:pt x="3559" y="676"/>
                    <a:pt x="3472" y="659"/>
                  </a:cubicBezTo>
                  <a:cubicBezTo>
                    <a:pt x="3407" y="626"/>
                    <a:pt x="3385" y="559"/>
                    <a:pt x="3319" y="542"/>
                  </a:cubicBezTo>
                  <a:cubicBezTo>
                    <a:pt x="3276" y="542"/>
                    <a:pt x="3145" y="542"/>
                    <a:pt x="3079" y="542"/>
                  </a:cubicBezTo>
                  <a:cubicBezTo>
                    <a:pt x="2992" y="542"/>
                    <a:pt x="2905" y="559"/>
                    <a:pt x="2796" y="542"/>
                  </a:cubicBezTo>
                  <a:cubicBezTo>
                    <a:pt x="2752" y="542"/>
                    <a:pt x="2621" y="525"/>
                    <a:pt x="2578" y="508"/>
                  </a:cubicBezTo>
                  <a:cubicBezTo>
                    <a:pt x="2469" y="458"/>
                    <a:pt x="2599" y="441"/>
                    <a:pt x="2578" y="391"/>
                  </a:cubicBezTo>
                  <a:cubicBezTo>
                    <a:pt x="2534" y="341"/>
                    <a:pt x="2425" y="341"/>
                    <a:pt x="2359" y="357"/>
                  </a:cubicBezTo>
                  <a:cubicBezTo>
                    <a:pt x="2316" y="357"/>
                    <a:pt x="2229" y="374"/>
                    <a:pt x="2185" y="357"/>
                  </a:cubicBezTo>
                  <a:cubicBezTo>
                    <a:pt x="2185" y="357"/>
                    <a:pt x="2098" y="290"/>
                    <a:pt x="2076" y="307"/>
                  </a:cubicBezTo>
                  <a:cubicBezTo>
                    <a:pt x="2054" y="324"/>
                    <a:pt x="2054" y="374"/>
                    <a:pt x="2010" y="391"/>
                  </a:cubicBezTo>
                  <a:cubicBezTo>
                    <a:pt x="1989" y="424"/>
                    <a:pt x="1923" y="458"/>
                    <a:pt x="1901" y="391"/>
                  </a:cubicBezTo>
                  <a:cubicBezTo>
                    <a:pt x="1879" y="357"/>
                    <a:pt x="1967" y="341"/>
                    <a:pt x="1989" y="324"/>
                  </a:cubicBezTo>
                  <a:cubicBezTo>
                    <a:pt x="2010" y="274"/>
                    <a:pt x="1967" y="274"/>
                    <a:pt x="1945" y="240"/>
                  </a:cubicBezTo>
                  <a:cubicBezTo>
                    <a:pt x="1836" y="223"/>
                    <a:pt x="1683" y="190"/>
                    <a:pt x="1618" y="290"/>
                  </a:cubicBezTo>
                  <a:cubicBezTo>
                    <a:pt x="1574" y="324"/>
                    <a:pt x="1618" y="357"/>
                    <a:pt x="1530" y="391"/>
                  </a:cubicBezTo>
                  <a:cubicBezTo>
                    <a:pt x="1465" y="408"/>
                    <a:pt x="1465" y="408"/>
                    <a:pt x="1399" y="391"/>
                  </a:cubicBezTo>
                  <a:cubicBezTo>
                    <a:pt x="1378" y="391"/>
                    <a:pt x="1290" y="374"/>
                    <a:pt x="1269" y="424"/>
                  </a:cubicBezTo>
                  <a:cubicBezTo>
                    <a:pt x="1247" y="475"/>
                    <a:pt x="1334" y="475"/>
                    <a:pt x="1356" y="508"/>
                  </a:cubicBezTo>
                  <a:cubicBezTo>
                    <a:pt x="1356" y="542"/>
                    <a:pt x="1334" y="592"/>
                    <a:pt x="1269" y="592"/>
                  </a:cubicBezTo>
                  <a:cubicBezTo>
                    <a:pt x="1247" y="575"/>
                    <a:pt x="1225" y="525"/>
                    <a:pt x="1181" y="508"/>
                  </a:cubicBezTo>
                  <a:cubicBezTo>
                    <a:pt x="1159" y="525"/>
                    <a:pt x="1116" y="525"/>
                    <a:pt x="1072" y="542"/>
                  </a:cubicBezTo>
                  <a:cubicBezTo>
                    <a:pt x="1029" y="559"/>
                    <a:pt x="1007" y="575"/>
                    <a:pt x="985" y="609"/>
                  </a:cubicBezTo>
                  <a:cubicBezTo>
                    <a:pt x="919" y="676"/>
                    <a:pt x="832" y="676"/>
                    <a:pt x="789" y="743"/>
                  </a:cubicBezTo>
                  <a:cubicBezTo>
                    <a:pt x="701" y="843"/>
                    <a:pt x="745" y="1011"/>
                    <a:pt x="549" y="1044"/>
                  </a:cubicBezTo>
                  <a:cubicBezTo>
                    <a:pt x="439" y="1061"/>
                    <a:pt x="156" y="1095"/>
                    <a:pt x="134" y="1195"/>
                  </a:cubicBezTo>
                  <a:cubicBezTo>
                    <a:pt x="112" y="1279"/>
                    <a:pt x="330" y="1346"/>
                    <a:pt x="418" y="1396"/>
                  </a:cubicBezTo>
                  <a:cubicBezTo>
                    <a:pt x="439" y="1413"/>
                    <a:pt x="483" y="1430"/>
                    <a:pt x="505" y="1447"/>
                  </a:cubicBezTo>
                  <a:cubicBezTo>
                    <a:pt x="549" y="1447"/>
                    <a:pt x="592" y="1430"/>
                    <a:pt x="614" y="1447"/>
                  </a:cubicBezTo>
                  <a:cubicBezTo>
                    <a:pt x="679" y="1480"/>
                    <a:pt x="658" y="1547"/>
                    <a:pt x="658" y="1581"/>
                  </a:cubicBezTo>
                  <a:cubicBezTo>
                    <a:pt x="679" y="1681"/>
                    <a:pt x="701" y="1648"/>
                    <a:pt x="789" y="1665"/>
                  </a:cubicBezTo>
                  <a:cubicBezTo>
                    <a:pt x="854" y="1665"/>
                    <a:pt x="854" y="1698"/>
                    <a:pt x="898" y="1732"/>
                  </a:cubicBezTo>
                  <a:cubicBezTo>
                    <a:pt x="919" y="1748"/>
                    <a:pt x="941" y="1748"/>
                    <a:pt x="985" y="1765"/>
                  </a:cubicBezTo>
                  <a:cubicBezTo>
                    <a:pt x="1050" y="1782"/>
                    <a:pt x="1116" y="1832"/>
                    <a:pt x="1203" y="1832"/>
                  </a:cubicBezTo>
                  <a:cubicBezTo>
                    <a:pt x="1225" y="1966"/>
                    <a:pt x="1116" y="1949"/>
                    <a:pt x="1007" y="1983"/>
                  </a:cubicBezTo>
                  <a:cubicBezTo>
                    <a:pt x="919" y="2000"/>
                    <a:pt x="810" y="2067"/>
                    <a:pt x="701" y="2050"/>
                  </a:cubicBezTo>
                  <a:cubicBezTo>
                    <a:pt x="614" y="2033"/>
                    <a:pt x="636" y="1983"/>
                    <a:pt x="636" y="1933"/>
                  </a:cubicBezTo>
                  <a:cubicBezTo>
                    <a:pt x="636" y="1882"/>
                    <a:pt x="614" y="1799"/>
                    <a:pt x="527" y="1815"/>
                  </a:cubicBezTo>
                  <a:cubicBezTo>
                    <a:pt x="505" y="1815"/>
                    <a:pt x="439" y="1899"/>
                    <a:pt x="396" y="1916"/>
                  </a:cubicBezTo>
                  <a:cubicBezTo>
                    <a:pt x="352" y="1949"/>
                    <a:pt x="309" y="1983"/>
                    <a:pt x="243" y="2000"/>
                  </a:cubicBezTo>
                  <a:cubicBezTo>
                    <a:pt x="156" y="2033"/>
                    <a:pt x="-106" y="2067"/>
                    <a:pt x="47" y="2167"/>
                  </a:cubicBezTo>
                  <a:cubicBezTo>
                    <a:pt x="90" y="2184"/>
                    <a:pt x="178" y="2201"/>
                    <a:pt x="199" y="2251"/>
                  </a:cubicBezTo>
                  <a:cubicBezTo>
                    <a:pt x="243" y="2301"/>
                    <a:pt x="178" y="2335"/>
                    <a:pt x="199" y="2385"/>
                  </a:cubicBezTo>
                  <a:cubicBezTo>
                    <a:pt x="221" y="2419"/>
                    <a:pt x="309" y="2452"/>
                    <a:pt x="352" y="2452"/>
                  </a:cubicBezTo>
                  <a:cubicBezTo>
                    <a:pt x="418" y="2486"/>
                    <a:pt x="483" y="2486"/>
                    <a:pt x="570" y="2469"/>
                  </a:cubicBezTo>
                  <a:cubicBezTo>
                    <a:pt x="658" y="2469"/>
                    <a:pt x="679" y="2502"/>
                    <a:pt x="767" y="2519"/>
                  </a:cubicBezTo>
                  <a:cubicBezTo>
                    <a:pt x="832" y="2536"/>
                    <a:pt x="898" y="2486"/>
                    <a:pt x="963" y="2452"/>
                  </a:cubicBezTo>
                  <a:cubicBezTo>
                    <a:pt x="985" y="2419"/>
                    <a:pt x="1072" y="2352"/>
                    <a:pt x="1116" y="2402"/>
                  </a:cubicBezTo>
                  <a:cubicBezTo>
                    <a:pt x="1159" y="2452"/>
                    <a:pt x="1050" y="2469"/>
                    <a:pt x="1029" y="2502"/>
                  </a:cubicBezTo>
                  <a:cubicBezTo>
                    <a:pt x="1007" y="2553"/>
                    <a:pt x="1094" y="2569"/>
                    <a:pt x="1116" y="2620"/>
                  </a:cubicBezTo>
                  <a:cubicBezTo>
                    <a:pt x="1159" y="2687"/>
                    <a:pt x="1116" y="2703"/>
                    <a:pt x="1050" y="2720"/>
                  </a:cubicBezTo>
                  <a:cubicBezTo>
                    <a:pt x="985" y="2754"/>
                    <a:pt x="963" y="2787"/>
                    <a:pt x="919" y="2821"/>
                  </a:cubicBezTo>
                  <a:cubicBezTo>
                    <a:pt x="854" y="2871"/>
                    <a:pt x="789" y="2854"/>
                    <a:pt x="723" y="2871"/>
                  </a:cubicBezTo>
                  <a:cubicBezTo>
                    <a:pt x="549" y="2888"/>
                    <a:pt x="505" y="2988"/>
                    <a:pt x="396" y="3072"/>
                  </a:cubicBezTo>
                  <a:cubicBezTo>
                    <a:pt x="374" y="3089"/>
                    <a:pt x="287" y="3139"/>
                    <a:pt x="265" y="3189"/>
                  </a:cubicBezTo>
                  <a:cubicBezTo>
                    <a:pt x="243" y="3240"/>
                    <a:pt x="309" y="3256"/>
                    <a:pt x="352" y="3307"/>
                  </a:cubicBezTo>
                  <a:cubicBezTo>
                    <a:pt x="418" y="3374"/>
                    <a:pt x="679" y="3458"/>
                    <a:pt x="679" y="3558"/>
                  </a:cubicBezTo>
                  <a:cubicBezTo>
                    <a:pt x="658" y="3575"/>
                    <a:pt x="614" y="3608"/>
                    <a:pt x="614" y="3625"/>
                  </a:cubicBezTo>
                  <a:cubicBezTo>
                    <a:pt x="592" y="3675"/>
                    <a:pt x="614" y="3776"/>
                    <a:pt x="701" y="3793"/>
                  </a:cubicBezTo>
                  <a:cubicBezTo>
                    <a:pt x="810" y="3793"/>
                    <a:pt x="767" y="3692"/>
                    <a:pt x="789" y="3642"/>
                  </a:cubicBezTo>
                  <a:cubicBezTo>
                    <a:pt x="832" y="3575"/>
                    <a:pt x="898" y="3508"/>
                    <a:pt x="963" y="3458"/>
                  </a:cubicBezTo>
                  <a:cubicBezTo>
                    <a:pt x="963" y="3458"/>
                    <a:pt x="985" y="3458"/>
                    <a:pt x="1007" y="3474"/>
                  </a:cubicBezTo>
                  <a:cubicBezTo>
                    <a:pt x="985" y="3458"/>
                    <a:pt x="985" y="3458"/>
                    <a:pt x="985" y="3441"/>
                  </a:cubicBezTo>
                  <a:cubicBezTo>
                    <a:pt x="919" y="3491"/>
                    <a:pt x="898" y="3508"/>
                    <a:pt x="876" y="3575"/>
                  </a:cubicBezTo>
                  <a:cubicBezTo>
                    <a:pt x="854" y="3625"/>
                    <a:pt x="854" y="3608"/>
                    <a:pt x="876" y="3659"/>
                  </a:cubicBezTo>
                  <a:cubicBezTo>
                    <a:pt x="898" y="3675"/>
                    <a:pt x="919" y="3692"/>
                    <a:pt x="941" y="3726"/>
                  </a:cubicBezTo>
                  <a:cubicBezTo>
                    <a:pt x="963" y="3759"/>
                    <a:pt x="985" y="3843"/>
                    <a:pt x="985" y="3876"/>
                  </a:cubicBezTo>
                  <a:cubicBezTo>
                    <a:pt x="985" y="3943"/>
                    <a:pt x="919" y="3994"/>
                    <a:pt x="919" y="4044"/>
                  </a:cubicBezTo>
                  <a:cubicBezTo>
                    <a:pt x="985" y="4011"/>
                    <a:pt x="1050" y="4011"/>
                    <a:pt x="1094" y="3977"/>
                  </a:cubicBezTo>
                  <a:cubicBezTo>
                    <a:pt x="1138" y="3943"/>
                    <a:pt x="1138" y="3843"/>
                    <a:pt x="1225" y="3860"/>
                  </a:cubicBezTo>
                  <a:cubicBezTo>
                    <a:pt x="1203" y="3910"/>
                    <a:pt x="1247" y="3943"/>
                    <a:pt x="1290" y="3977"/>
                  </a:cubicBezTo>
                  <a:cubicBezTo>
                    <a:pt x="1334" y="4011"/>
                    <a:pt x="1378" y="4061"/>
                    <a:pt x="1443" y="4061"/>
                  </a:cubicBezTo>
                  <a:cubicBezTo>
                    <a:pt x="1443" y="3977"/>
                    <a:pt x="1509" y="3927"/>
                    <a:pt x="1574" y="4027"/>
                  </a:cubicBezTo>
                  <a:cubicBezTo>
                    <a:pt x="1639" y="4011"/>
                    <a:pt x="1683" y="3876"/>
                    <a:pt x="1792" y="3910"/>
                  </a:cubicBezTo>
                  <a:cubicBezTo>
                    <a:pt x="1770" y="3977"/>
                    <a:pt x="1705" y="4044"/>
                    <a:pt x="1683" y="4111"/>
                  </a:cubicBezTo>
                  <a:cubicBezTo>
                    <a:pt x="1683" y="4178"/>
                    <a:pt x="1618" y="4262"/>
                    <a:pt x="1552" y="4295"/>
                  </a:cubicBezTo>
                  <a:cubicBezTo>
                    <a:pt x="1443" y="4346"/>
                    <a:pt x="1378" y="4362"/>
                    <a:pt x="1312" y="4446"/>
                  </a:cubicBezTo>
                  <a:cubicBezTo>
                    <a:pt x="1269" y="4513"/>
                    <a:pt x="1203" y="4580"/>
                    <a:pt x="1116" y="4614"/>
                  </a:cubicBezTo>
                  <a:cubicBezTo>
                    <a:pt x="1094" y="4614"/>
                    <a:pt x="1029" y="4614"/>
                    <a:pt x="1007" y="4631"/>
                  </a:cubicBezTo>
                  <a:cubicBezTo>
                    <a:pt x="963" y="4631"/>
                    <a:pt x="963" y="4647"/>
                    <a:pt x="919" y="4664"/>
                  </a:cubicBezTo>
                  <a:cubicBezTo>
                    <a:pt x="854" y="4681"/>
                    <a:pt x="810" y="4714"/>
                    <a:pt x="745" y="4731"/>
                  </a:cubicBezTo>
                  <a:cubicBezTo>
                    <a:pt x="679" y="4765"/>
                    <a:pt x="636" y="4765"/>
                    <a:pt x="592" y="4798"/>
                  </a:cubicBezTo>
                  <a:cubicBezTo>
                    <a:pt x="549" y="4832"/>
                    <a:pt x="461" y="4848"/>
                    <a:pt x="439" y="4882"/>
                  </a:cubicBezTo>
                  <a:cubicBezTo>
                    <a:pt x="374" y="4949"/>
                    <a:pt x="483" y="4982"/>
                    <a:pt x="527" y="4966"/>
                  </a:cubicBezTo>
                  <a:cubicBezTo>
                    <a:pt x="636" y="4949"/>
                    <a:pt x="658" y="4915"/>
                    <a:pt x="723" y="4865"/>
                  </a:cubicBezTo>
                  <a:cubicBezTo>
                    <a:pt x="767" y="4832"/>
                    <a:pt x="810" y="4815"/>
                    <a:pt x="876" y="4798"/>
                  </a:cubicBezTo>
                  <a:cubicBezTo>
                    <a:pt x="919" y="4765"/>
                    <a:pt x="985" y="4731"/>
                    <a:pt x="1050" y="4731"/>
                  </a:cubicBezTo>
                  <a:cubicBezTo>
                    <a:pt x="1072" y="4731"/>
                    <a:pt x="1116" y="4748"/>
                    <a:pt x="1138" y="4748"/>
                  </a:cubicBezTo>
                  <a:cubicBezTo>
                    <a:pt x="1181" y="4748"/>
                    <a:pt x="1225" y="4731"/>
                    <a:pt x="1247" y="4714"/>
                  </a:cubicBezTo>
                  <a:cubicBezTo>
                    <a:pt x="1312" y="4681"/>
                    <a:pt x="1399" y="4664"/>
                    <a:pt x="1443" y="4631"/>
                  </a:cubicBezTo>
                  <a:cubicBezTo>
                    <a:pt x="1552" y="4563"/>
                    <a:pt x="1661" y="4480"/>
                    <a:pt x="1749" y="4413"/>
                  </a:cubicBezTo>
                  <a:cubicBezTo>
                    <a:pt x="1814" y="4346"/>
                    <a:pt x="1901" y="4279"/>
                    <a:pt x="2010" y="4228"/>
                  </a:cubicBezTo>
                  <a:cubicBezTo>
                    <a:pt x="2076" y="4195"/>
                    <a:pt x="2163" y="4161"/>
                    <a:pt x="2207" y="4111"/>
                  </a:cubicBezTo>
                  <a:cubicBezTo>
                    <a:pt x="2229" y="4078"/>
                    <a:pt x="2250" y="4044"/>
                    <a:pt x="2294" y="4027"/>
                  </a:cubicBezTo>
                  <a:cubicBezTo>
                    <a:pt x="2316" y="4011"/>
                    <a:pt x="2359" y="4011"/>
                    <a:pt x="2359" y="3977"/>
                  </a:cubicBezTo>
                  <a:cubicBezTo>
                    <a:pt x="2381" y="3927"/>
                    <a:pt x="2316" y="3927"/>
                    <a:pt x="2272" y="3910"/>
                  </a:cubicBezTo>
                  <a:cubicBezTo>
                    <a:pt x="2229" y="3860"/>
                    <a:pt x="2250" y="3860"/>
                    <a:pt x="2294" y="3809"/>
                  </a:cubicBezTo>
                  <a:cubicBezTo>
                    <a:pt x="2338" y="3793"/>
                    <a:pt x="2359" y="3759"/>
                    <a:pt x="2403" y="3726"/>
                  </a:cubicBezTo>
                  <a:cubicBezTo>
                    <a:pt x="2469" y="3659"/>
                    <a:pt x="2512" y="3592"/>
                    <a:pt x="2578" y="3541"/>
                  </a:cubicBezTo>
                  <a:cubicBezTo>
                    <a:pt x="2643" y="3525"/>
                    <a:pt x="2665" y="3508"/>
                    <a:pt x="2687" y="3474"/>
                  </a:cubicBezTo>
                  <a:cubicBezTo>
                    <a:pt x="2709" y="3458"/>
                    <a:pt x="2730" y="3390"/>
                    <a:pt x="2774" y="3374"/>
                  </a:cubicBezTo>
                  <a:cubicBezTo>
                    <a:pt x="2861" y="3357"/>
                    <a:pt x="2839" y="3424"/>
                    <a:pt x="2774" y="3474"/>
                  </a:cubicBezTo>
                  <a:cubicBezTo>
                    <a:pt x="2752" y="3474"/>
                    <a:pt x="2730" y="3474"/>
                    <a:pt x="2709" y="3508"/>
                  </a:cubicBezTo>
                  <a:cubicBezTo>
                    <a:pt x="2687" y="3525"/>
                    <a:pt x="2687" y="3541"/>
                    <a:pt x="2665" y="3575"/>
                  </a:cubicBezTo>
                  <a:cubicBezTo>
                    <a:pt x="2643" y="3608"/>
                    <a:pt x="2621" y="3659"/>
                    <a:pt x="2621" y="3709"/>
                  </a:cubicBezTo>
                  <a:cubicBezTo>
                    <a:pt x="2621" y="3726"/>
                    <a:pt x="2643" y="3759"/>
                    <a:pt x="2643" y="3776"/>
                  </a:cubicBezTo>
                  <a:cubicBezTo>
                    <a:pt x="2643" y="3809"/>
                    <a:pt x="2621" y="3809"/>
                    <a:pt x="2599" y="3843"/>
                  </a:cubicBezTo>
                  <a:cubicBezTo>
                    <a:pt x="2578" y="3910"/>
                    <a:pt x="2621" y="3927"/>
                    <a:pt x="2709" y="3893"/>
                  </a:cubicBezTo>
                  <a:cubicBezTo>
                    <a:pt x="2774" y="3876"/>
                    <a:pt x="2774" y="3843"/>
                    <a:pt x="2818" y="3809"/>
                  </a:cubicBezTo>
                  <a:cubicBezTo>
                    <a:pt x="2927" y="3726"/>
                    <a:pt x="3123" y="3742"/>
                    <a:pt x="3189" y="3642"/>
                  </a:cubicBezTo>
                  <a:cubicBezTo>
                    <a:pt x="3232" y="3575"/>
                    <a:pt x="3167" y="3575"/>
                    <a:pt x="3189" y="3525"/>
                  </a:cubicBezTo>
                  <a:cubicBezTo>
                    <a:pt x="3232" y="3458"/>
                    <a:pt x="3319" y="3474"/>
                    <a:pt x="3385" y="3491"/>
                  </a:cubicBezTo>
                  <a:cubicBezTo>
                    <a:pt x="3516" y="3508"/>
                    <a:pt x="3581" y="3592"/>
                    <a:pt x="3690" y="3642"/>
                  </a:cubicBezTo>
                  <a:cubicBezTo>
                    <a:pt x="3734" y="3659"/>
                    <a:pt x="3799" y="3675"/>
                    <a:pt x="3865" y="3692"/>
                  </a:cubicBezTo>
                  <a:cubicBezTo>
                    <a:pt x="3930" y="3709"/>
                    <a:pt x="4018" y="3709"/>
                    <a:pt x="4105" y="3709"/>
                  </a:cubicBezTo>
                  <a:cubicBezTo>
                    <a:pt x="4170" y="3726"/>
                    <a:pt x="4236" y="3742"/>
                    <a:pt x="4301" y="3759"/>
                  </a:cubicBezTo>
                  <a:cubicBezTo>
                    <a:pt x="4389" y="3759"/>
                    <a:pt x="4454" y="3742"/>
                    <a:pt x="4541" y="3726"/>
                  </a:cubicBezTo>
                  <a:cubicBezTo>
                    <a:pt x="4541" y="3776"/>
                    <a:pt x="4476" y="3793"/>
                    <a:pt x="4541" y="3826"/>
                  </a:cubicBezTo>
                  <a:cubicBezTo>
                    <a:pt x="4585" y="3860"/>
                    <a:pt x="4672" y="3876"/>
                    <a:pt x="4738" y="3860"/>
                  </a:cubicBezTo>
                  <a:cubicBezTo>
                    <a:pt x="4738" y="3860"/>
                    <a:pt x="4738" y="3860"/>
                    <a:pt x="4738" y="3860"/>
                  </a:cubicBezTo>
                  <a:cubicBezTo>
                    <a:pt x="4803" y="3893"/>
                    <a:pt x="4825" y="3960"/>
                    <a:pt x="4869" y="3994"/>
                  </a:cubicBezTo>
                  <a:cubicBezTo>
                    <a:pt x="4912" y="4044"/>
                    <a:pt x="4956" y="4044"/>
                    <a:pt x="5021" y="4078"/>
                  </a:cubicBezTo>
                  <a:cubicBezTo>
                    <a:pt x="5065" y="4111"/>
                    <a:pt x="5087" y="4145"/>
                    <a:pt x="5087" y="4178"/>
                  </a:cubicBezTo>
                  <a:cubicBezTo>
                    <a:pt x="5109" y="4228"/>
                    <a:pt x="5087" y="4295"/>
                    <a:pt x="5174" y="4262"/>
                  </a:cubicBezTo>
                  <a:cubicBezTo>
                    <a:pt x="5239" y="4228"/>
                    <a:pt x="5261" y="4178"/>
                    <a:pt x="5261" y="4128"/>
                  </a:cubicBezTo>
                  <a:cubicBezTo>
                    <a:pt x="5261" y="4094"/>
                    <a:pt x="5218" y="3994"/>
                    <a:pt x="5305" y="4044"/>
                  </a:cubicBezTo>
                  <a:cubicBezTo>
                    <a:pt x="5327" y="4061"/>
                    <a:pt x="5349" y="4161"/>
                    <a:pt x="5349" y="4178"/>
                  </a:cubicBezTo>
                  <a:cubicBezTo>
                    <a:pt x="5349" y="4245"/>
                    <a:pt x="5283" y="4262"/>
                    <a:pt x="5218" y="4295"/>
                  </a:cubicBezTo>
                  <a:cubicBezTo>
                    <a:pt x="5239" y="4295"/>
                    <a:pt x="5239" y="4312"/>
                    <a:pt x="5261" y="4312"/>
                  </a:cubicBezTo>
                  <a:cubicBezTo>
                    <a:pt x="5174" y="4329"/>
                    <a:pt x="5261" y="4446"/>
                    <a:pt x="5283" y="4480"/>
                  </a:cubicBezTo>
                  <a:cubicBezTo>
                    <a:pt x="5414" y="4429"/>
                    <a:pt x="5458" y="4279"/>
                    <a:pt x="5523" y="4195"/>
                  </a:cubicBezTo>
                  <a:cubicBezTo>
                    <a:pt x="5654" y="4262"/>
                    <a:pt x="5414" y="4396"/>
                    <a:pt x="5370" y="4463"/>
                  </a:cubicBezTo>
                  <a:cubicBezTo>
                    <a:pt x="5327" y="4580"/>
                    <a:pt x="5632" y="4547"/>
                    <a:pt x="5632" y="4664"/>
                  </a:cubicBezTo>
                  <a:cubicBezTo>
                    <a:pt x="5610" y="4714"/>
                    <a:pt x="5567" y="4731"/>
                    <a:pt x="5632" y="4798"/>
                  </a:cubicBezTo>
                  <a:cubicBezTo>
                    <a:pt x="5654" y="4832"/>
                    <a:pt x="5763" y="4882"/>
                    <a:pt x="5807" y="4832"/>
                  </a:cubicBezTo>
                  <a:cubicBezTo>
                    <a:pt x="5850" y="4798"/>
                    <a:pt x="5741" y="4748"/>
                    <a:pt x="5785" y="4714"/>
                  </a:cubicBezTo>
                  <a:cubicBezTo>
                    <a:pt x="5829" y="4681"/>
                    <a:pt x="5894" y="4765"/>
                    <a:pt x="5916" y="4781"/>
                  </a:cubicBezTo>
                  <a:cubicBezTo>
                    <a:pt x="5981" y="4832"/>
                    <a:pt x="5981" y="4865"/>
                    <a:pt x="6003" y="4932"/>
                  </a:cubicBezTo>
                  <a:cubicBezTo>
                    <a:pt x="6025" y="4982"/>
                    <a:pt x="6112" y="4999"/>
                    <a:pt x="6156" y="5049"/>
                  </a:cubicBezTo>
                  <a:cubicBezTo>
                    <a:pt x="6178" y="5083"/>
                    <a:pt x="6178" y="5133"/>
                    <a:pt x="6221" y="5184"/>
                  </a:cubicBezTo>
                  <a:cubicBezTo>
                    <a:pt x="6243" y="5217"/>
                    <a:pt x="6243" y="5267"/>
                    <a:pt x="6287" y="5301"/>
                  </a:cubicBezTo>
                  <a:cubicBezTo>
                    <a:pt x="6309" y="5334"/>
                    <a:pt x="6396" y="5351"/>
                    <a:pt x="6439" y="5368"/>
                  </a:cubicBezTo>
                  <a:cubicBezTo>
                    <a:pt x="6483" y="5401"/>
                    <a:pt x="6483" y="5435"/>
                    <a:pt x="6483" y="5485"/>
                  </a:cubicBezTo>
                  <a:cubicBezTo>
                    <a:pt x="6505" y="5602"/>
                    <a:pt x="6592" y="5686"/>
                    <a:pt x="6745" y="5720"/>
                  </a:cubicBezTo>
                  <a:cubicBezTo>
                    <a:pt x="6876" y="5736"/>
                    <a:pt x="7007" y="5787"/>
                    <a:pt x="7116" y="5837"/>
                  </a:cubicBezTo>
                  <a:cubicBezTo>
                    <a:pt x="7225" y="5871"/>
                    <a:pt x="7378" y="6005"/>
                    <a:pt x="7399" y="6088"/>
                  </a:cubicBezTo>
                  <a:cubicBezTo>
                    <a:pt x="7421" y="6256"/>
                    <a:pt x="7225" y="6189"/>
                    <a:pt x="7138" y="6105"/>
                  </a:cubicBezTo>
                  <a:cubicBezTo>
                    <a:pt x="6985" y="5971"/>
                    <a:pt x="6767" y="5686"/>
                    <a:pt x="6483" y="5720"/>
                  </a:cubicBezTo>
                  <a:cubicBezTo>
                    <a:pt x="6287" y="5753"/>
                    <a:pt x="6549" y="5887"/>
                    <a:pt x="6636" y="5921"/>
                  </a:cubicBezTo>
                  <a:cubicBezTo>
                    <a:pt x="6701" y="5954"/>
                    <a:pt x="6789" y="5971"/>
                    <a:pt x="6854" y="6005"/>
                  </a:cubicBezTo>
                  <a:cubicBezTo>
                    <a:pt x="6898" y="6038"/>
                    <a:pt x="6919" y="6105"/>
                    <a:pt x="6963" y="6122"/>
                  </a:cubicBezTo>
                  <a:cubicBezTo>
                    <a:pt x="6941" y="6139"/>
                    <a:pt x="6941" y="6155"/>
                    <a:pt x="6919" y="6172"/>
                  </a:cubicBezTo>
                  <a:cubicBezTo>
                    <a:pt x="6898" y="6239"/>
                    <a:pt x="6941" y="6256"/>
                    <a:pt x="6963" y="6306"/>
                  </a:cubicBezTo>
                  <a:cubicBezTo>
                    <a:pt x="7007" y="6357"/>
                    <a:pt x="7029" y="6407"/>
                    <a:pt x="7029" y="6457"/>
                  </a:cubicBezTo>
                  <a:cubicBezTo>
                    <a:pt x="7050" y="6507"/>
                    <a:pt x="7072" y="6558"/>
                    <a:pt x="7072" y="6608"/>
                  </a:cubicBezTo>
                  <a:cubicBezTo>
                    <a:pt x="7072" y="6675"/>
                    <a:pt x="7029" y="6708"/>
                    <a:pt x="7029" y="6759"/>
                  </a:cubicBezTo>
                  <a:cubicBezTo>
                    <a:pt x="6985" y="6859"/>
                    <a:pt x="7029" y="6977"/>
                    <a:pt x="7050" y="7094"/>
                  </a:cubicBezTo>
                  <a:cubicBezTo>
                    <a:pt x="7050" y="7144"/>
                    <a:pt x="7072" y="7194"/>
                    <a:pt x="7094" y="7245"/>
                  </a:cubicBezTo>
                  <a:cubicBezTo>
                    <a:pt x="7116" y="7345"/>
                    <a:pt x="7094" y="7429"/>
                    <a:pt x="7050" y="7513"/>
                  </a:cubicBezTo>
                  <a:cubicBezTo>
                    <a:pt x="7029" y="7563"/>
                    <a:pt x="7029" y="7597"/>
                    <a:pt x="7050" y="7630"/>
                  </a:cubicBezTo>
                  <a:cubicBezTo>
                    <a:pt x="7116" y="7714"/>
                    <a:pt x="7181" y="7798"/>
                    <a:pt x="7225" y="7881"/>
                  </a:cubicBezTo>
                  <a:cubicBezTo>
                    <a:pt x="7290" y="7982"/>
                    <a:pt x="7378" y="8049"/>
                    <a:pt x="7443" y="8133"/>
                  </a:cubicBezTo>
                  <a:cubicBezTo>
                    <a:pt x="7509" y="8233"/>
                    <a:pt x="7574" y="8317"/>
                    <a:pt x="7639" y="8418"/>
                  </a:cubicBezTo>
                  <a:cubicBezTo>
                    <a:pt x="7749" y="8518"/>
                    <a:pt x="7879" y="8501"/>
                    <a:pt x="8010" y="8568"/>
                  </a:cubicBezTo>
                  <a:cubicBezTo>
                    <a:pt x="8076" y="8585"/>
                    <a:pt x="8119" y="8602"/>
                    <a:pt x="8163" y="8635"/>
                  </a:cubicBezTo>
                  <a:cubicBezTo>
                    <a:pt x="8207" y="8669"/>
                    <a:pt x="8207" y="8736"/>
                    <a:pt x="8250" y="8786"/>
                  </a:cubicBezTo>
                  <a:cubicBezTo>
                    <a:pt x="8272" y="8837"/>
                    <a:pt x="8316" y="8887"/>
                    <a:pt x="8338" y="8937"/>
                  </a:cubicBezTo>
                  <a:cubicBezTo>
                    <a:pt x="8338" y="8987"/>
                    <a:pt x="8338" y="9021"/>
                    <a:pt x="8359" y="9071"/>
                  </a:cubicBezTo>
                  <a:cubicBezTo>
                    <a:pt x="8403" y="9121"/>
                    <a:pt x="8447" y="9172"/>
                    <a:pt x="8490" y="9205"/>
                  </a:cubicBezTo>
                  <a:cubicBezTo>
                    <a:pt x="8534" y="9239"/>
                    <a:pt x="8621" y="9272"/>
                    <a:pt x="8643" y="9323"/>
                  </a:cubicBezTo>
                  <a:cubicBezTo>
                    <a:pt x="8687" y="9406"/>
                    <a:pt x="8556" y="9356"/>
                    <a:pt x="8534" y="9423"/>
                  </a:cubicBezTo>
                  <a:cubicBezTo>
                    <a:pt x="8512" y="9473"/>
                    <a:pt x="8643" y="9507"/>
                    <a:pt x="8687" y="9524"/>
                  </a:cubicBezTo>
                  <a:cubicBezTo>
                    <a:pt x="8796" y="9557"/>
                    <a:pt x="8949" y="9641"/>
                    <a:pt x="8992" y="9725"/>
                  </a:cubicBezTo>
                  <a:cubicBezTo>
                    <a:pt x="8883" y="9808"/>
                    <a:pt x="9058" y="9926"/>
                    <a:pt x="9145" y="9959"/>
                  </a:cubicBezTo>
                  <a:cubicBezTo>
                    <a:pt x="9232" y="10010"/>
                    <a:pt x="9385" y="10160"/>
                    <a:pt x="9494" y="10077"/>
                  </a:cubicBezTo>
                  <a:cubicBezTo>
                    <a:pt x="9450" y="10010"/>
                    <a:pt x="9319" y="9943"/>
                    <a:pt x="9276" y="9859"/>
                  </a:cubicBezTo>
                  <a:cubicBezTo>
                    <a:pt x="9210" y="9775"/>
                    <a:pt x="9101" y="9691"/>
                    <a:pt x="9079" y="9607"/>
                  </a:cubicBezTo>
                  <a:cubicBezTo>
                    <a:pt x="9036" y="9490"/>
                    <a:pt x="8949" y="9406"/>
                    <a:pt x="8883" y="9306"/>
                  </a:cubicBezTo>
                  <a:cubicBezTo>
                    <a:pt x="8818" y="9222"/>
                    <a:pt x="8709" y="9155"/>
                    <a:pt x="8643" y="9054"/>
                  </a:cubicBezTo>
                  <a:cubicBezTo>
                    <a:pt x="8621" y="9038"/>
                    <a:pt x="8578" y="8954"/>
                    <a:pt x="8578" y="8920"/>
                  </a:cubicBezTo>
                  <a:cubicBezTo>
                    <a:pt x="8578" y="8837"/>
                    <a:pt x="8643" y="8887"/>
                    <a:pt x="8709" y="8904"/>
                  </a:cubicBezTo>
                  <a:cubicBezTo>
                    <a:pt x="8796" y="8920"/>
                    <a:pt x="8861" y="8954"/>
                    <a:pt x="8905" y="9021"/>
                  </a:cubicBezTo>
                  <a:cubicBezTo>
                    <a:pt x="8905" y="9054"/>
                    <a:pt x="8905" y="9088"/>
                    <a:pt x="8927" y="9121"/>
                  </a:cubicBezTo>
                  <a:cubicBezTo>
                    <a:pt x="8949" y="9155"/>
                    <a:pt x="8992" y="9188"/>
                    <a:pt x="9014" y="9222"/>
                  </a:cubicBezTo>
                  <a:cubicBezTo>
                    <a:pt x="9036" y="9272"/>
                    <a:pt x="9036" y="9306"/>
                    <a:pt x="9079" y="9356"/>
                  </a:cubicBezTo>
                  <a:cubicBezTo>
                    <a:pt x="9167" y="9440"/>
                    <a:pt x="9298" y="9473"/>
                    <a:pt x="9407" y="9540"/>
                  </a:cubicBezTo>
                  <a:cubicBezTo>
                    <a:pt x="9450" y="9574"/>
                    <a:pt x="9472" y="9624"/>
                    <a:pt x="9494" y="9658"/>
                  </a:cubicBezTo>
                  <a:cubicBezTo>
                    <a:pt x="9538" y="9691"/>
                    <a:pt x="9538" y="9741"/>
                    <a:pt x="9581" y="9775"/>
                  </a:cubicBezTo>
                  <a:cubicBezTo>
                    <a:pt x="9625" y="9808"/>
                    <a:pt x="9690" y="9825"/>
                    <a:pt x="9756" y="9876"/>
                  </a:cubicBezTo>
                  <a:cubicBezTo>
                    <a:pt x="9799" y="9892"/>
                    <a:pt x="9865" y="9926"/>
                    <a:pt x="9887" y="9959"/>
                  </a:cubicBezTo>
                  <a:cubicBezTo>
                    <a:pt x="9974" y="10043"/>
                    <a:pt x="10039" y="10144"/>
                    <a:pt x="10105" y="10227"/>
                  </a:cubicBezTo>
                  <a:cubicBezTo>
                    <a:pt x="10105" y="10261"/>
                    <a:pt x="10149" y="10278"/>
                    <a:pt x="10149" y="10311"/>
                  </a:cubicBezTo>
                  <a:cubicBezTo>
                    <a:pt x="10149" y="10345"/>
                    <a:pt x="10105" y="10345"/>
                    <a:pt x="10105" y="10378"/>
                  </a:cubicBezTo>
                  <a:cubicBezTo>
                    <a:pt x="10083" y="10429"/>
                    <a:pt x="10149" y="10479"/>
                    <a:pt x="10192" y="10529"/>
                  </a:cubicBezTo>
                  <a:cubicBezTo>
                    <a:pt x="10236" y="10596"/>
                    <a:pt x="10279" y="10596"/>
                    <a:pt x="10345" y="10646"/>
                  </a:cubicBezTo>
                  <a:cubicBezTo>
                    <a:pt x="10389" y="10663"/>
                    <a:pt x="10432" y="10713"/>
                    <a:pt x="10498" y="10747"/>
                  </a:cubicBezTo>
                  <a:cubicBezTo>
                    <a:pt x="10563" y="10780"/>
                    <a:pt x="10650" y="10814"/>
                    <a:pt x="10738" y="10847"/>
                  </a:cubicBezTo>
                  <a:cubicBezTo>
                    <a:pt x="10869" y="10898"/>
                    <a:pt x="11043" y="10948"/>
                    <a:pt x="11196" y="10998"/>
                  </a:cubicBezTo>
                  <a:cubicBezTo>
                    <a:pt x="11283" y="11015"/>
                    <a:pt x="11370" y="11065"/>
                    <a:pt x="11458" y="11099"/>
                  </a:cubicBezTo>
                  <a:cubicBezTo>
                    <a:pt x="11567" y="11116"/>
                    <a:pt x="11676" y="11116"/>
                    <a:pt x="11741" y="11065"/>
                  </a:cubicBezTo>
                  <a:cubicBezTo>
                    <a:pt x="11829" y="10998"/>
                    <a:pt x="11894" y="10998"/>
                    <a:pt x="12003" y="11032"/>
                  </a:cubicBezTo>
                  <a:cubicBezTo>
                    <a:pt x="12090" y="11082"/>
                    <a:pt x="12134" y="11149"/>
                    <a:pt x="12199" y="11199"/>
                  </a:cubicBezTo>
                  <a:cubicBezTo>
                    <a:pt x="12221" y="11233"/>
                    <a:pt x="12265" y="11266"/>
                    <a:pt x="12309" y="11283"/>
                  </a:cubicBezTo>
                  <a:cubicBezTo>
                    <a:pt x="12374" y="11300"/>
                    <a:pt x="12418" y="11283"/>
                    <a:pt x="12483" y="11300"/>
                  </a:cubicBezTo>
                  <a:cubicBezTo>
                    <a:pt x="12592" y="11317"/>
                    <a:pt x="12679" y="11400"/>
                    <a:pt x="12810" y="11400"/>
                  </a:cubicBezTo>
                  <a:cubicBezTo>
                    <a:pt x="12876" y="11417"/>
                    <a:pt x="12919" y="11384"/>
                    <a:pt x="12963" y="11384"/>
                  </a:cubicBezTo>
                  <a:cubicBezTo>
                    <a:pt x="13029" y="11400"/>
                    <a:pt x="13072" y="11434"/>
                    <a:pt x="13116" y="11467"/>
                  </a:cubicBezTo>
                  <a:cubicBezTo>
                    <a:pt x="13138" y="11501"/>
                    <a:pt x="13203" y="11534"/>
                    <a:pt x="13225" y="11568"/>
                  </a:cubicBezTo>
                  <a:cubicBezTo>
                    <a:pt x="13247" y="11585"/>
                    <a:pt x="13225" y="11635"/>
                    <a:pt x="13225" y="11669"/>
                  </a:cubicBezTo>
                  <a:cubicBezTo>
                    <a:pt x="13269" y="11752"/>
                    <a:pt x="13399" y="11786"/>
                    <a:pt x="13465" y="11819"/>
                  </a:cubicBezTo>
                  <a:cubicBezTo>
                    <a:pt x="13509" y="11853"/>
                    <a:pt x="13574" y="11870"/>
                    <a:pt x="13596" y="11903"/>
                  </a:cubicBezTo>
                  <a:cubicBezTo>
                    <a:pt x="13639" y="11920"/>
                    <a:pt x="13661" y="11970"/>
                    <a:pt x="13705" y="11987"/>
                  </a:cubicBezTo>
                  <a:cubicBezTo>
                    <a:pt x="13749" y="12020"/>
                    <a:pt x="13836" y="12020"/>
                    <a:pt x="13901" y="12037"/>
                  </a:cubicBezTo>
                  <a:cubicBezTo>
                    <a:pt x="13945" y="12054"/>
                    <a:pt x="13945" y="12071"/>
                    <a:pt x="13967" y="12087"/>
                  </a:cubicBezTo>
                  <a:cubicBezTo>
                    <a:pt x="13989" y="12087"/>
                    <a:pt x="14032" y="12104"/>
                    <a:pt x="14032" y="12104"/>
                  </a:cubicBezTo>
                  <a:cubicBezTo>
                    <a:pt x="14054" y="12104"/>
                    <a:pt x="14076" y="12121"/>
                    <a:pt x="14098" y="12138"/>
                  </a:cubicBezTo>
                  <a:cubicBezTo>
                    <a:pt x="14141" y="12154"/>
                    <a:pt x="14229" y="12154"/>
                    <a:pt x="14272" y="12104"/>
                  </a:cubicBezTo>
                  <a:cubicBezTo>
                    <a:pt x="14250" y="12087"/>
                    <a:pt x="14207" y="12087"/>
                    <a:pt x="14207" y="12071"/>
                  </a:cubicBezTo>
                  <a:cubicBezTo>
                    <a:pt x="14141" y="12004"/>
                    <a:pt x="14294" y="11903"/>
                    <a:pt x="14381" y="11920"/>
                  </a:cubicBezTo>
                  <a:cubicBezTo>
                    <a:pt x="14490" y="11953"/>
                    <a:pt x="14512" y="12037"/>
                    <a:pt x="14534" y="12104"/>
                  </a:cubicBezTo>
                  <a:cubicBezTo>
                    <a:pt x="14599" y="12171"/>
                    <a:pt x="14643" y="12238"/>
                    <a:pt x="14599" y="12339"/>
                  </a:cubicBezTo>
                  <a:cubicBezTo>
                    <a:pt x="14556" y="12406"/>
                    <a:pt x="14599" y="12506"/>
                    <a:pt x="14578" y="12590"/>
                  </a:cubicBezTo>
                  <a:cubicBezTo>
                    <a:pt x="14556" y="12624"/>
                    <a:pt x="14534" y="12657"/>
                    <a:pt x="14512" y="12691"/>
                  </a:cubicBezTo>
                  <a:cubicBezTo>
                    <a:pt x="14469" y="12724"/>
                    <a:pt x="14425" y="12724"/>
                    <a:pt x="14359" y="12758"/>
                  </a:cubicBezTo>
                  <a:cubicBezTo>
                    <a:pt x="14338" y="12791"/>
                    <a:pt x="14316" y="12825"/>
                    <a:pt x="14316" y="12858"/>
                  </a:cubicBezTo>
                  <a:cubicBezTo>
                    <a:pt x="14272" y="12909"/>
                    <a:pt x="14229" y="12942"/>
                    <a:pt x="14207" y="12976"/>
                  </a:cubicBezTo>
                  <a:cubicBezTo>
                    <a:pt x="14141" y="13059"/>
                    <a:pt x="14032" y="13110"/>
                    <a:pt x="14032" y="13210"/>
                  </a:cubicBezTo>
                  <a:cubicBezTo>
                    <a:pt x="14032" y="13244"/>
                    <a:pt x="14076" y="13294"/>
                    <a:pt x="14119" y="13311"/>
                  </a:cubicBezTo>
                  <a:cubicBezTo>
                    <a:pt x="14141" y="13327"/>
                    <a:pt x="14163" y="13327"/>
                    <a:pt x="14185" y="13327"/>
                  </a:cubicBezTo>
                  <a:cubicBezTo>
                    <a:pt x="14207" y="13344"/>
                    <a:pt x="14207" y="13361"/>
                    <a:pt x="14229" y="13361"/>
                  </a:cubicBezTo>
                  <a:cubicBezTo>
                    <a:pt x="14163" y="13411"/>
                    <a:pt x="14119" y="13462"/>
                    <a:pt x="14054" y="13512"/>
                  </a:cubicBezTo>
                  <a:cubicBezTo>
                    <a:pt x="14010" y="13545"/>
                    <a:pt x="14010" y="13545"/>
                    <a:pt x="14010" y="13579"/>
                  </a:cubicBezTo>
                  <a:cubicBezTo>
                    <a:pt x="14032" y="13612"/>
                    <a:pt x="14032" y="13646"/>
                    <a:pt x="14032" y="13663"/>
                  </a:cubicBezTo>
                  <a:cubicBezTo>
                    <a:pt x="14076" y="13730"/>
                    <a:pt x="14119" y="13780"/>
                    <a:pt x="14141" y="13847"/>
                  </a:cubicBezTo>
                  <a:cubicBezTo>
                    <a:pt x="14141" y="13914"/>
                    <a:pt x="14163" y="13964"/>
                    <a:pt x="14229" y="14015"/>
                  </a:cubicBezTo>
                  <a:cubicBezTo>
                    <a:pt x="14272" y="14048"/>
                    <a:pt x="14272" y="14082"/>
                    <a:pt x="14316" y="14132"/>
                  </a:cubicBezTo>
                  <a:cubicBezTo>
                    <a:pt x="14359" y="14165"/>
                    <a:pt x="14403" y="14199"/>
                    <a:pt x="14425" y="14232"/>
                  </a:cubicBezTo>
                  <a:cubicBezTo>
                    <a:pt x="14490" y="14316"/>
                    <a:pt x="14534" y="14400"/>
                    <a:pt x="14578" y="14467"/>
                  </a:cubicBezTo>
                  <a:cubicBezTo>
                    <a:pt x="14643" y="14551"/>
                    <a:pt x="14687" y="14618"/>
                    <a:pt x="14730" y="14702"/>
                  </a:cubicBezTo>
                  <a:cubicBezTo>
                    <a:pt x="14774" y="14769"/>
                    <a:pt x="14796" y="14852"/>
                    <a:pt x="14883" y="14903"/>
                  </a:cubicBezTo>
                  <a:cubicBezTo>
                    <a:pt x="14949" y="14953"/>
                    <a:pt x="15058" y="15003"/>
                    <a:pt x="15145" y="15003"/>
                  </a:cubicBezTo>
                  <a:cubicBezTo>
                    <a:pt x="15276" y="15020"/>
                    <a:pt x="15385" y="15087"/>
                    <a:pt x="15494" y="15137"/>
                  </a:cubicBezTo>
                  <a:cubicBezTo>
                    <a:pt x="15559" y="15188"/>
                    <a:pt x="15647" y="15221"/>
                    <a:pt x="15690" y="15288"/>
                  </a:cubicBezTo>
                  <a:cubicBezTo>
                    <a:pt x="15756" y="15355"/>
                    <a:pt x="15756" y="15472"/>
                    <a:pt x="15756" y="15539"/>
                  </a:cubicBezTo>
                  <a:cubicBezTo>
                    <a:pt x="15756" y="15657"/>
                    <a:pt x="15778" y="15774"/>
                    <a:pt x="15778" y="15891"/>
                  </a:cubicBezTo>
                  <a:cubicBezTo>
                    <a:pt x="15778" y="15925"/>
                    <a:pt x="15778" y="15975"/>
                    <a:pt x="15778" y="16025"/>
                  </a:cubicBezTo>
                  <a:cubicBezTo>
                    <a:pt x="15778" y="16076"/>
                    <a:pt x="15734" y="16092"/>
                    <a:pt x="15712" y="16143"/>
                  </a:cubicBezTo>
                  <a:cubicBezTo>
                    <a:pt x="15669" y="16210"/>
                    <a:pt x="15669" y="16310"/>
                    <a:pt x="15690" y="16377"/>
                  </a:cubicBezTo>
                  <a:cubicBezTo>
                    <a:pt x="15690" y="16428"/>
                    <a:pt x="15690" y="16461"/>
                    <a:pt x="15690" y="16495"/>
                  </a:cubicBezTo>
                  <a:cubicBezTo>
                    <a:pt x="15669" y="16528"/>
                    <a:pt x="15625" y="16562"/>
                    <a:pt x="15625" y="16595"/>
                  </a:cubicBezTo>
                  <a:cubicBezTo>
                    <a:pt x="15603" y="16645"/>
                    <a:pt x="15603" y="16696"/>
                    <a:pt x="15581" y="16729"/>
                  </a:cubicBezTo>
                  <a:cubicBezTo>
                    <a:pt x="15516" y="16813"/>
                    <a:pt x="15581" y="16880"/>
                    <a:pt x="15581" y="16964"/>
                  </a:cubicBezTo>
                  <a:cubicBezTo>
                    <a:pt x="15559" y="17014"/>
                    <a:pt x="15581" y="17048"/>
                    <a:pt x="15581" y="17098"/>
                  </a:cubicBezTo>
                  <a:cubicBezTo>
                    <a:pt x="15581" y="17131"/>
                    <a:pt x="15603" y="17182"/>
                    <a:pt x="15581" y="17215"/>
                  </a:cubicBezTo>
                  <a:cubicBezTo>
                    <a:pt x="15559" y="17399"/>
                    <a:pt x="15494" y="17584"/>
                    <a:pt x="15385" y="17735"/>
                  </a:cubicBezTo>
                  <a:cubicBezTo>
                    <a:pt x="15341" y="17818"/>
                    <a:pt x="15254" y="17885"/>
                    <a:pt x="15232" y="17969"/>
                  </a:cubicBezTo>
                  <a:cubicBezTo>
                    <a:pt x="15232" y="18020"/>
                    <a:pt x="15210" y="18053"/>
                    <a:pt x="15232" y="18103"/>
                  </a:cubicBezTo>
                  <a:cubicBezTo>
                    <a:pt x="15254" y="18137"/>
                    <a:pt x="15276" y="18187"/>
                    <a:pt x="15276" y="18237"/>
                  </a:cubicBezTo>
                  <a:cubicBezTo>
                    <a:pt x="15254" y="18304"/>
                    <a:pt x="15210" y="18388"/>
                    <a:pt x="15189" y="18472"/>
                  </a:cubicBezTo>
                  <a:cubicBezTo>
                    <a:pt x="15167" y="18539"/>
                    <a:pt x="15167" y="18606"/>
                    <a:pt x="15167" y="18690"/>
                  </a:cubicBezTo>
                  <a:cubicBezTo>
                    <a:pt x="15189" y="18757"/>
                    <a:pt x="15189" y="18790"/>
                    <a:pt x="15167" y="18874"/>
                  </a:cubicBezTo>
                  <a:cubicBezTo>
                    <a:pt x="15145" y="18891"/>
                    <a:pt x="15079" y="18958"/>
                    <a:pt x="15101" y="18975"/>
                  </a:cubicBezTo>
                  <a:cubicBezTo>
                    <a:pt x="15101" y="19008"/>
                    <a:pt x="15210" y="19008"/>
                    <a:pt x="15232" y="18991"/>
                  </a:cubicBezTo>
                  <a:cubicBezTo>
                    <a:pt x="15254" y="18975"/>
                    <a:pt x="15276" y="18924"/>
                    <a:pt x="15276" y="18891"/>
                  </a:cubicBezTo>
                  <a:cubicBezTo>
                    <a:pt x="15276" y="18857"/>
                    <a:pt x="15276" y="18824"/>
                    <a:pt x="15298" y="18790"/>
                  </a:cubicBezTo>
                  <a:cubicBezTo>
                    <a:pt x="15298" y="18757"/>
                    <a:pt x="15363" y="18707"/>
                    <a:pt x="15385" y="18757"/>
                  </a:cubicBezTo>
                  <a:cubicBezTo>
                    <a:pt x="15407" y="18790"/>
                    <a:pt x="15363" y="18857"/>
                    <a:pt x="15363" y="18874"/>
                  </a:cubicBezTo>
                  <a:cubicBezTo>
                    <a:pt x="15341" y="18908"/>
                    <a:pt x="15341" y="18941"/>
                    <a:pt x="15319" y="18975"/>
                  </a:cubicBezTo>
                  <a:cubicBezTo>
                    <a:pt x="15298" y="19025"/>
                    <a:pt x="15298" y="19058"/>
                    <a:pt x="15319" y="19092"/>
                  </a:cubicBezTo>
                  <a:cubicBezTo>
                    <a:pt x="15319" y="19125"/>
                    <a:pt x="15385" y="19176"/>
                    <a:pt x="15363" y="19209"/>
                  </a:cubicBezTo>
                  <a:cubicBezTo>
                    <a:pt x="15341" y="19260"/>
                    <a:pt x="15276" y="19209"/>
                    <a:pt x="15276" y="19293"/>
                  </a:cubicBezTo>
                  <a:cubicBezTo>
                    <a:pt x="15276" y="19327"/>
                    <a:pt x="15298" y="19360"/>
                    <a:pt x="15298" y="19394"/>
                  </a:cubicBezTo>
                  <a:cubicBezTo>
                    <a:pt x="15298" y="19427"/>
                    <a:pt x="15254" y="19477"/>
                    <a:pt x="15210" y="19494"/>
                  </a:cubicBezTo>
                  <a:cubicBezTo>
                    <a:pt x="15167" y="19494"/>
                    <a:pt x="15145" y="19444"/>
                    <a:pt x="15101" y="19427"/>
                  </a:cubicBezTo>
                  <a:cubicBezTo>
                    <a:pt x="14970" y="19327"/>
                    <a:pt x="14949" y="19477"/>
                    <a:pt x="14883" y="19544"/>
                  </a:cubicBezTo>
                  <a:cubicBezTo>
                    <a:pt x="14905" y="19595"/>
                    <a:pt x="15079" y="19628"/>
                    <a:pt x="15123" y="19662"/>
                  </a:cubicBezTo>
                  <a:cubicBezTo>
                    <a:pt x="15167" y="19695"/>
                    <a:pt x="15167" y="19712"/>
                    <a:pt x="15145" y="19762"/>
                  </a:cubicBezTo>
                  <a:cubicBezTo>
                    <a:pt x="15123" y="19796"/>
                    <a:pt x="15101" y="19779"/>
                    <a:pt x="15036" y="19762"/>
                  </a:cubicBezTo>
                  <a:cubicBezTo>
                    <a:pt x="14992" y="19762"/>
                    <a:pt x="14927" y="19762"/>
                    <a:pt x="14905" y="19796"/>
                  </a:cubicBezTo>
                  <a:cubicBezTo>
                    <a:pt x="14883" y="19813"/>
                    <a:pt x="14927" y="19880"/>
                    <a:pt x="14949" y="19896"/>
                  </a:cubicBezTo>
                  <a:cubicBezTo>
                    <a:pt x="15014" y="20014"/>
                    <a:pt x="15058" y="20064"/>
                    <a:pt x="14992" y="20181"/>
                  </a:cubicBezTo>
                  <a:cubicBezTo>
                    <a:pt x="14949" y="20231"/>
                    <a:pt x="14949" y="20231"/>
                    <a:pt x="14992" y="20282"/>
                  </a:cubicBezTo>
                  <a:cubicBezTo>
                    <a:pt x="15014" y="20332"/>
                    <a:pt x="15014" y="20382"/>
                    <a:pt x="15079" y="20399"/>
                  </a:cubicBezTo>
                  <a:cubicBezTo>
                    <a:pt x="15123" y="20399"/>
                    <a:pt x="15210" y="20399"/>
                    <a:pt x="15145" y="20449"/>
                  </a:cubicBezTo>
                  <a:cubicBezTo>
                    <a:pt x="15145" y="20466"/>
                    <a:pt x="15079" y="20466"/>
                    <a:pt x="15079" y="20483"/>
                  </a:cubicBezTo>
                  <a:cubicBezTo>
                    <a:pt x="15058" y="20500"/>
                    <a:pt x="15036" y="20516"/>
                    <a:pt x="15014" y="20516"/>
                  </a:cubicBezTo>
                  <a:cubicBezTo>
                    <a:pt x="14992" y="20550"/>
                    <a:pt x="14970" y="20600"/>
                    <a:pt x="14970" y="20634"/>
                  </a:cubicBezTo>
                  <a:cubicBezTo>
                    <a:pt x="14992" y="20667"/>
                    <a:pt x="15079" y="20667"/>
                    <a:pt x="15101" y="20634"/>
                  </a:cubicBezTo>
                  <a:cubicBezTo>
                    <a:pt x="15145" y="20617"/>
                    <a:pt x="15254" y="20483"/>
                    <a:pt x="15319" y="20583"/>
                  </a:cubicBezTo>
                  <a:cubicBezTo>
                    <a:pt x="15276" y="20567"/>
                    <a:pt x="15254" y="20617"/>
                    <a:pt x="15254" y="20650"/>
                  </a:cubicBezTo>
                  <a:cubicBezTo>
                    <a:pt x="15254" y="20684"/>
                    <a:pt x="15319" y="20717"/>
                    <a:pt x="15276" y="20751"/>
                  </a:cubicBezTo>
                  <a:cubicBezTo>
                    <a:pt x="15232" y="20784"/>
                    <a:pt x="15145" y="20734"/>
                    <a:pt x="15145" y="20801"/>
                  </a:cubicBezTo>
                  <a:cubicBezTo>
                    <a:pt x="15145" y="20818"/>
                    <a:pt x="15210" y="20885"/>
                    <a:pt x="15232" y="20902"/>
                  </a:cubicBezTo>
                  <a:cubicBezTo>
                    <a:pt x="15254" y="20918"/>
                    <a:pt x="15276" y="20935"/>
                    <a:pt x="15276" y="20952"/>
                  </a:cubicBezTo>
                  <a:cubicBezTo>
                    <a:pt x="15298" y="20969"/>
                    <a:pt x="15276" y="20986"/>
                    <a:pt x="15298" y="21002"/>
                  </a:cubicBezTo>
                  <a:cubicBezTo>
                    <a:pt x="15341" y="21036"/>
                    <a:pt x="15385" y="21019"/>
                    <a:pt x="15429" y="21002"/>
                  </a:cubicBezTo>
                  <a:cubicBezTo>
                    <a:pt x="15472" y="20986"/>
                    <a:pt x="15559" y="21002"/>
                    <a:pt x="15603" y="20986"/>
                  </a:cubicBezTo>
                  <a:cubicBezTo>
                    <a:pt x="15669" y="20952"/>
                    <a:pt x="15712" y="20835"/>
                    <a:pt x="15712" y="20768"/>
                  </a:cubicBezTo>
                  <a:cubicBezTo>
                    <a:pt x="15734" y="20768"/>
                    <a:pt x="15756" y="20768"/>
                    <a:pt x="15778" y="20768"/>
                  </a:cubicBezTo>
                  <a:cubicBezTo>
                    <a:pt x="15821" y="20801"/>
                    <a:pt x="15778" y="20801"/>
                    <a:pt x="15778" y="20818"/>
                  </a:cubicBezTo>
                  <a:cubicBezTo>
                    <a:pt x="15799" y="20868"/>
                    <a:pt x="15821" y="20851"/>
                    <a:pt x="15865" y="20885"/>
                  </a:cubicBezTo>
                  <a:cubicBezTo>
                    <a:pt x="15952" y="20952"/>
                    <a:pt x="15843" y="21002"/>
                    <a:pt x="15756" y="21019"/>
                  </a:cubicBezTo>
                  <a:cubicBezTo>
                    <a:pt x="15712" y="21036"/>
                    <a:pt x="15647" y="21036"/>
                    <a:pt x="15625" y="21069"/>
                  </a:cubicBezTo>
                  <a:cubicBezTo>
                    <a:pt x="15559" y="21120"/>
                    <a:pt x="15603" y="21136"/>
                    <a:pt x="15669" y="21170"/>
                  </a:cubicBezTo>
                  <a:cubicBezTo>
                    <a:pt x="15712" y="21187"/>
                    <a:pt x="15778" y="21203"/>
                    <a:pt x="15821" y="21237"/>
                  </a:cubicBezTo>
                  <a:cubicBezTo>
                    <a:pt x="15887" y="21254"/>
                    <a:pt x="15909" y="21287"/>
                    <a:pt x="15952" y="21337"/>
                  </a:cubicBezTo>
                  <a:cubicBezTo>
                    <a:pt x="15996" y="21404"/>
                    <a:pt x="16170" y="21505"/>
                    <a:pt x="16192" y="21371"/>
                  </a:cubicBezTo>
                  <a:cubicBezTo>
                    <a:pt x="16214" y="21321"/>
                    <a:pt x="16149" y="21321"/>
                    <a:pt x="16105" y="21287"/>
                  </a:cubicBezTo>
                  <a:cubicBezTo>
                    <a:pt x="16083" y="21270"/>
                    <a:pt x="16061" y="21203"/>
                    <a:pt x="16061" y="21170"/>
                  </a:cubicBezTo>
                  <a:cubicBezTo>
                    <a:pt x="16149" y="21170"/>
                    <a:pt x="16301" y="21203"/>
                    <a:pt x="16323" y="21270"/>
                  </a:cubicBezTo>
                  <a:cubicBezTo>
                    <a:pt x="16389" y="21270"/>
                    <a:pt x="16476" y="21254"/>
                    <a:pt x="16541" y="2123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0" name="Shape 220"/>
            <p:cNvSpPr/>
            <p:nvPr/>
          </p:nvSpPr>
          <p:spPr>
            <a:xfrm>
              <a:off x="2866629" y="4577424"/>
              <a:ext cx="367578" cy="140628"/>
            </a:xfrm>
            <a:custGeom>
              <a:avLst/>
              <a:gdLst/>
              <a:ahLst/>
              <a:cxnLst>
                <a:cxn ang="0">
                  <a:pos x="wd2" y="hd2"/>
                </a:cxn>
                <a:cxn ang="5400000">
                  <a:pos x="wd2" y="hd2"/>
                </a:cxn>
                <a:cxn ang="10800000">
                  <a:pos x="wd2" y="hd2"/>
                </a:cxn>
                <a:cxn ang="16200000">
                  <a:pos x="wd2" y="hd2"/>
                </a:cxn>
              </a:cxnLst>
              <a:rect l="0" t="0" r="r" b="b"/>
              <a:pathLst>
                <a:path w="20795" h="20307" extrusionOk="0">
                  <a:moveTo>
                    <a:pt x="3688" y="5943"/>
                  </a:moveTo>
                  <a:cubicBezTo>
                    <a:pt x="3161" y="7293"/>
                    <a:pt x="2371" y="7968"/>
                    <a:pt x="1844" y="8643"/>
                  </a:cubicBezTo>
                  <a:cubicBezTo>
                    <a:pt x="1317" y="8643"/>
                    <a:pt x="1054" y="8643"/>
                    <a:pt x="527" y="9318"/>
                  </a:cubicBezTo>
                  <a:cubicBezTo>
                    <a:pt x="263" y="9318"/>
                    <a:pt x="0" y="9318"/>
                    <a:pt x="0" y="7968"/>
                  </a:cubicBezTo>
                  <a:cubicBezTo>
                    <a:pt x="0" y="7293"/>
                    <a:pt x="0" y="6618"/>
                    <a:pt x="263" y="5943"/>
                  </a:cubicBezTo>
                  <a:cubicBezTo>
                    <a:pt x="790" y="3243"/>
                    <a:pt x="2107" y="1893"/>
                    <a:pt x="3161" y="543"/>
                  </a:cubicBezTo>
                  <a:cubicBezTo>
                    <a:pt x="5005" y="-807"/>
                    <a:pt x="6585" y="543"/>
                    <a:pt x="8429" y="2568"/>
                  </a:cubicBezTo>
                  <a:cubicBezTo>
                    <a:pt x="10010" y="4593"/>
                    <a:pt x="11854" y="5268"/>
                    <a:pt x="13434" y="7293"/>
                  </a:cubicBezTo>
                  <a:cubicBezTo>
                    <a:pt x="15278" y="9993"/>
                    <a:pt x="17122" y="9993"/>
                    <a:pt x="18702" y="12018"/>
                  </a:cubicBezTo>
                  <a:cubicBezTo>
                    <a:pt x="19229" y="13368"/>
                    <a:pt x="20283" y="14043"/>
                    <a:pt x="20283" y="15393"/>
                  </a:cubicBezTo>
                  <a:cubicBezTo>
                    <a:pt x="21600" y="16743"/>
                    <a:pt x="20020" y="18768"/>
                    <a:pt x="19493" y="19443"/>
                  </a:cubicBezTo>
                  <a:cubicBezTo>
                    <a:pt x="18439" y="20118"/>
                    <a:pt x="17385" y="19443"/>
                    <a:pt x="16595" y="19443"/>
                  </a:cubicBezTo>
                  <a:cubicBezTo>
                    <a:pt x="15805" y="19443"/>
                    <a:pt x="14488" y="20793"/>
                    <a:pt x="13961" y="20118"/>
                  </a:cubicBezTo>
                  <a:cubicBezTo>
                    <a:pt x="12907" y="19443"/>
                    <a:pt x="13698" y="16743"/>
                    <a:pt x="14488" y="16068"/>
                  </a:cubicBezTo>
                  <a:cubicBezTo>
                    <a:pt x="13961" y="13368"/>
                    <a:pt x="11854" y="12018"/>
                    <a:pt x="10800" y="9993"/>
                  </a:cubicBezTo>
                  <a:cubicBezTo>
                    <a:pt x="10273" y="9318"/>
                    <a:pt x="9483" y="8643"/>
                    <a:pt x="8956" y="7968"/>
                  </a:cubicBezTo>
                  <a:cubicBezTo>
                    <a:pt x="8429" y="7293"/>
                    <a:pt x="7639" y="7293"/>
                    <a:pt x="6849" y="7293"/>
                  </a:cubicBezTo>
                  <a:cubicBezTo>
                    <a:pt x="5532" y="5943"/>
                    <a:pt x="5268" y="2568"/>
                    <a:pt x="3688" y="594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1" name="Shape 221"/>
            <p:cNvSpPr/>
            <p:nvPr/>
          </p:nvSpPr>
          <p:spPr>
            <a:xfrm>
              <a:off x="3087358" y="4737378"/>
              <a:ext cx="74487" cy="48987"/>
            </a:xfrm>
            <a:custGeom>
              <a:avLst/>
              <a:gdLst/>
              <a:ahLst/>
              <a:cxnLst>
                <a:cxn ang="0">
                  <a:pos x="wd2" y="hd2"/>
                </a:cxn>
                <a:cxn ang="5400000">
                  <a:pos x="wd2" y="hd2"/>
                </a:cxn>
                <a:cxn ang="10800000">
                  <a:pos x="wd2" y="hd2"/>
                </a:cxn>
                <a:cxn ang="16200000">
                  <a:pos x="wd2" y="hd2"/>
                </a:cxn>
              </a:cxnLst>
              <a:rect l="0" t="0" r="r" b="b"/>
              <a:pathLst>
                <a:path w="18166" h="18538" extrusionOk="0">
                  <a:moveTo>
                    <a:pt x="16853" y="7738"/>
                  </a:moveTo>
                  <a:cubicBezTo>
                    <a:pt x="17990" y="13138"/>
                    <a:pt x="19127" y="14938"/>
                    <a:pt x="16853" y="16738"/>
                  </a:cubicBezTo>
                  <a:cubicBezTo>
                    <a:pt x="14580" y="16738"/>
                    <a:pt x="12306" y="18538"/>
                    <a:pt x="11169" y="18538"/>
                  </a:cubicBezTo>
                  <a:cubicBezTo>
                    <a:pt x="7759" y="18538"/>
                    <a:pt x="7759" y="16738"/>
                    <a:pt x="6622" y="13138"/>
                  </a:cubicBezTo>
                  <a:cubicBezTo>
                    <a:pt x="4348" y="11338"/>
                    <a:pt x="-2473" y="7738"/>
                    <a:pt x="938" y="2338"/>
                  </a:cubicBezTo>
                  <a:cubicBezTo>
                    <a:pt x="3211" y="-3062"/>
                    <a:pt x="10032" y="2338"/>
                    <a:pt x="13443" y="4138"/>
                  </a:cubicBezTo>
                  <a:cubicBezTo>
                    <a:pt x="15716" y="5938"/>
                    <a:pt x="15716" y="5938"/>
                    <a:pt x="16853" y="773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2" name="Shape 222"/>
            <p:cNvSpPr/>
            <p:nvPr/>
          </p:nvSpPr>
          <p:spPr>
            <a:xfrm>
              <a:off x="3233560" y="4691892"/>
              <a:ext cx="198416" cy="91601"/>
            </a:xfrm>
            <a:custGeom>
              <a:avLst/>
              <a:gdLst/>
              <a:ahLst/>
              <a:cxnLst>
                <a:cxn ang="0">
                  <a:pos x="wd2" y="hd2"/>
                </a:cxn>
                <a:cxn ang="5400000">
                  <a:pos x="wd2" y="hd2"/>
                </a:cxn>
                <a:cxn ang="10800000">
                  <a:pos x="wd2" y="hd2"/>
                </a:cxn>
                <a:cxn ang="16200000">
                  <a:pos x="wd2" y="hd2"/>
                </a:cxn>
              </a:cxnLst>
              <a:rect l="0" t="0" r="r" b="b"/>
              <a:pathLst>
                <a:path w="20938" h="20944" extrusionOk="0">
                  <a:moveTo>
                    <a:pt x="12957" y="16200"/>
                  </a:moveTo>
                  <a:cubicBezTo>
                    <a:pt x="11975" y="17280"/>
                    <a:pt x="11975" y="20520"/>
                    <a:pt x="10502" y="20520"/>
                  </a:cubicBezTo>
                  <a:cubicBezTo>
                    <a:pt x="9520" y="21600"/>
                    <a:pt x="8538" y="20520"/>
                    <a:pt x="8538" y="18360"/>
                  </a:cubicBezTo>
                  <a:cubicBezTo>
                    <a:pt x="8047" y="12960"/>
                    <a:pt x="7066" y="14040"/>
                    <a:pt x="5593" y="16200"/>
                  </a:cubicBezTo>
                  <a:cubicBezTo>
                    <a:pt x="5102" y="17280"/>
                    <a:pt x="3629" y="17280"/>
                    <a:pt x="2647" y="17280"/>
                  </a:cubicBezTo>
                  <a:cubicBezTo>
                    <a:pt x="2157" y="17280"/>
                    <a:pt x="1175" y="17280"/>
                    <a:pt x="193" y="15120"/>
                  </a:cubicBezTo>
                  <a:cubicBezTo>
                    <a:pt x="-298" y="14040"/>
                    <a:pt x="193" y="11880"/>
                    <a:pt x="1175" y="11880"/>
                  </a:cubicBezTo>
                  <a:cubicBezTo>
                    <a:pt x="1666" y="10800"/>
                    <a:pt x="7066" y="12960"/>
                    <a:pt x="5593" y="7560"/>
                  </a:cubicBezTo>
                  <a:cubicBezTo>
                    <a:pt x="4611" y="5400"/>
                    <a:pt x="3138" y="5400"/>
                    <a:pt x="2647" y="3240"/>
                  </a:cubicBezTo>
                  <a:cubicBezTo>
                    <a:pt x="3138" y="2160"/>
                    <a:pt x="4120" y="0"/>
                    <a:pt x="4611" y="0"/>
                  </a:cubicBezTo>
                  <a:cubicBezTo>
                    <a:pt x="5593" y="0"/>
                    <a:pt x="6084" y="2160"/>
                    <a:pt x="7066" y="2160"/>
                  </a:cubicBezTo>
                  <a:cubicBezTo>
                    <a:pt x="8047" y="3240"/>
                    <a:pt x="8538" y="1080"/>
                    <a:pt x="9520" y="1080"/>
                  </a:cubicBezTo>
                  <a:cubicBezTo>
                    <a:pt x="10011" y="1080"/>
                    <a:pt x="11484" y="1080"/>
                    <a:pt x="11975" y="2160"/>
                  </a:cubicBezTo>
                  <a:cubicBezTo>
                    <a:pt x="13938" y="3240"/>
                    <a:pt x="15411" y="5400"/>
                    <a:pt x="16884" y="6480"/>
                  </a:cubicBezTo>
                  <a:cubicBezTo>
                    <a:pt x="18357" y="7560"/>
                    <a:pt x="20811" y="9720"/>
                    <a:pt x="20811" y="12960"/>
                  </a:cubicBezTo>
                  <a:cubicBezTo>
                    <a:pt x="21302" y="16200"/>
                    <a:pt x="20320" y="17280"/>
                    <a:pt x="18847" y="17280"/>
                  </a:cubicBezTo>
                  <a:cubicBezTo>
                    <a:pt x="17866" y="16200"/>
                    <a:pt x="16393" y="15120"/>
                    <a:pt x="14920" y="16200"/>
                  </a:cubicBezTo>
                  <a:cubicBezTo>
                    <a:pt x="14429" y="16200"/>
                    <a:pt x="13447" y="16200"/>
                    <a:pt x="12957" y="1620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3" name="Shape 223"/>
            <p:cNvSpPr/>
            <p:nvPr/>
          </p:nvSpPr>
          <p:spPr>
            <a:xfrm>
              <a:off x="3469805" y="4743010"/>
              <a:ext cx="69534" cy="37451"/>
            </a:xfrm>
            <a:custGeom>
              <a:avLst/>
              <a:gdLst/>
              <a:ahLst/>
              <a:cxnLst>
                <a:cxn ang="0">
                  <a:pos x="wd2" y="hd2"/>
                </a:cxn>
                <a:cxn ang="5400000">
                  <a:pos x="wd2" y="hd2"/>
                </a:cxn>
                <a:cxn ang="10800000">
                  <a:pos x="wd2" y="hd2"/>
                </a:cxn>
                <a:cxn ang="16200000">
                  <a:pos x="wd2" y="hd2"/>
                </a:cxn>
              </a:cxnLst>
              <a:rect l="0" t="0" r="r" b="b"/>
              <a:pathLst>
                <a:path w="17747" h="19571" extrusionOk="0">
                  <a:moveTo>
                    <a:pt x="16256" y="2771"/>
                  </a:moveTo>
                  <a:cubicBezTo>
                    <a:pt x="19856" y="9971"/>
                    <a:pt x="16256" y="19571"/>
                    <a:pt x="12656" y="19571"/>
                  </a:cubicBezTo>
                  <a:cubicBezTo>
                    <a:pt x="9056" y="17171"/>
                    <a:pt x="5456" y="17171"/>
                    <a:pt x="3056" y="14771"/>
                  </a:cubicBezTo>
                  <a:cubicBezTo>
                    <a:pt x="-1744" y="12371"/>
                    <a:pt x="-544" y="5171"/>
                    <a:pt x="4256" y="2771"/>
                  </a:cubicBezTo>
                  <a:cubicBezTo>
                    <a:pt x="7856" y="371"/>
                    <a:pt x="13856" y="-2029"/>
                    <a:pt x="16256" y="2771"/>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4" name="Shape 224"/>
            <p:cNvSpPr/>
            <p:nvPr/>
          </p:nvSpPr>
          <p:spPr>
            <a:xfrm>
              <a:off x="3087059" y="4497048"/>
              <a:ext cx="31491" cy="41701"/>
            </a:xfrm>
            <a:custGeom>
              <a:avLst/>
              <a:gdLst/>
              <a:ahLst/>
              <a:cxnLst>
                <a:cxn ang="0">
                  <a:pos x="wd2" y="hd2"/>
                </a:cxn>
                <a:cxn ang="5400000">
                  <a:pos x="wd2" y="hd2"/>
                </a:cxn>
                <a:cxn ang="10800000">
                  <a:pos x="wd2" y="hd2"/>
                </a:cxn>
                <a:cxn ang="16200000">
                  <a:pos x="wd2" y="hd2"/>
                </a:cxn>
              </a:cxnLst>
              <a:rect l="0" t="0" r="r" b="b"/>
              <a:pathLst>
                <a:path w="21600" h="19069" extrusionOk="0">
                  <a:moveTo>
                    <a:pt x="9257" y="0"/>
                  </a:moveTo>
                  <a:cubicBezTo>
                    <a:pt x="15429" y="2160"/>
                    <a:pt x="21600" y="8640"/>
                    <a:pt x="21600" y="12960"/>
                  </a:cubicBezTo>
                  <a:cubicBezTo>
                    <a:pt x="21600" y="17280"/>
                    <a:pt x="12343" y="21600"/>
                    <a:pt x="6171" y="17280"/>
                  </a:cubicBezTo>
                  <a:cubicBezTo>
                    <a:pt x="6171" y="15120"/>
                    <a:pt x="0" y="10800"/>
                    <a:pt x="0" y="6480"/>
                  </a:cubicBezTo>
                  <a:cubicBezTo>
                    <a:pt x="0" y="2160"/>
                    <a:pt x="3086" y="0"/>
                    <a:pt x="9257" y="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5" name="Shape 225"/>
            <p:cNvSpPr/>
            <p:nvPr/>
          </p:nvSpPr>
          <p:spPr>
            <a:xfrm>
              <a:off x="3068939" y="4434790"/>
              <a:ext cx="44893" cy="24865"/>
            </a:xfrm>
            <a:custGeom>
              <a:avLst/>
              <a:gdLst/>
              <a:ahLst/>
              <a:cxnLst>
                <a:cxn ang="0">
                  <a:pos x="wd2" y="hd2"/>
                </a:cxn>
                <a:cxn ang="5400000">
                  <a:pos x="wd2" y="hd2"/>
                </a:cxn>
                <a:cxn ang="10800000">
                  <a:pos x="wd2" y="hd2"/>
                </a:cxn>
                <a:cxn ang="16200000">
                  <a:pos x="wd2" y="hd2"/>
                </a:cxn>
              </a:cxnLst>
              <a:rect l="0" t="0" r="r" b="b"/>
              <a:pathLst>
                <a:path w="15893" h="19491" extrusionOk="0">
                  <a:moveTo>
                    <a:pt x="4699" y="19491"/>
                  </a:moveTo>
                  <a:cubicBezTo>
                    <a:pt x="1376" y="15891"/>
                    <a:pt x="-1947" y="8691"/>
                    <a:pt x="1376" y="1491"/>
                  </a:cubicBezTo>
                  <a:cubicBezTo>
                    <a:pt x="4699" y="-2109"/>
                    <a:pt x="11345" y="1491"/>
                    <a:pt x="14668" y="5091"/>
                  </a:cubicBezTo>
                  <a:cubicBezTo>
                    <a:pt x="19653" y="15891"/>
                    <a:pt x="8022" y="19491"/>
                    <a:pt x="4699" y="19491"/>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6" name="Shape 226"/>
            <p:cNvSpPr/>
            <p:nvPr/>
          </p:nvSpPr>
          <p:spPr>
            <a:xfrm>
              <a:off x="2791800" y="2374935"/>
              <a:ext cx="229090" cy="203208"/>
            </a:xfrm>
            <a:custGeom>
              <a:avLst/>
              <a:gdLst/>
              <a:ahLst/>
              <a:cxnLst>
                <a:cxn ang="0">
                  <a:pos x="wd2" y="hd2"/>
                </a:cxn>
                <a:cxn ang="5400000">
                  <a:pos x="wd2" y="hd2"/>
                </a:cxn>
                <a:cxn ang="10800000">
                  <a:pos x="wd2" y="hd2"/>
                </a:cxn>
                <a:cxn ang="16200000">
                  <a:pos x="wd2" y="hd2"/>
                </a:cxn>
              </a:cxnLst>
              <a:rect l="0" t="0" r="r" b="b"/>
              <a:pathLst>
                <a:path w="19642" h="18131" extrusionOk="0">
                  <a:moveTo>
                    <a:pt x="18485" y="16084"/>
                  </a:moveTo>
                  <a:cubicBezTo>
                    <a:pt x="16085" y="16915"/>
                    <a:pt x="15685" y="15253"/>
                    <a:pt x="14885" y="13592"/>
                  </a:cubicBezTo>
                  <a:cubicBezTo>
                    <a:pt x="14085" y="11930"/>
                    <a:pt x="12485" y="10269"/>
                    <a:pt x="10485" y="11930"/>
                  </a:cubicBezTo>
                  <a:cubicBezTo>
                    <a:pt x="9285" y="12761"/>
                    <a:pt x="8885" y="14838"/>
                    <a:pt x="7685" y="15669"/>
                  </a:cubicBezTo>
                  <a:cubicBezTo>
                    <a:pt x="6485" y="16500"/>
                    <a:pt x="4085" y="20238"/>
                    <a:pt x="3685" y="16500"/>
                  </a:cubicBezTo>
                  <a:cubicBezTo>
                    <a:pt x="3685" y="15669"/>
                    <a:pt x="4485" y="14007"/>
                    <a:pt x="3685" y="13592"/>
                  </a:cubicBezTo>
                  <a:cubicBezTo>
                    <a:pt x="3285" y="13176"/>
                    <a:pt x="1685" y="14423"/>
                    <a:pt x="885" y="14423"/>
                  </a:cubicBezTo>
                  <a:cubicBezTo>
                    <a:pt x="-1515" y="14838"/>
                    <a:pt x="1685" y="11100"/>
                    <a:pt x="2085" y="9853"/>
                  </a:cubicBezTo>
                  <a:cubicBezTo>
                    <a:pt x="2885" y="7776"/>
                    <a:pt x="2885" y="5700"/>
                    <a:pt x="2885" y="3623"/>
                  </a:cubicBezTo>
                  <a:cubicBezTo>
                    <a:pt x="2885" y="1546"/>
                    <a:pt x="4085" y="-1362"/>
                    <a:pt x="6485" y="715"/>
                  </a:cubicBezTo>
                  <a:cubicBezTo>
                    <a:pt x="6885" y="1546"/>
                    <a:pt x="7685" y="2376"/>
                    <a:pt x="8085" y="2792"/>
                  </a:cubicBezTo>
                  <a:cubicBezTo>
                    <a:pt x="8885" y="3623"/>
                    <a:pt x="10085" y="4038"/>
                    <a:pt x="11285" y="4453"/>
                  </a:cubicBezTo>
                  <a:cubicBezTo>
                    <a:pt x="12485" y="4869"/>
                    <a:pt x="12485" y="6115"/>
                    <a:pt x="13685" y="6530"/>
                  </a:cubicBezTo>
                  <a:cubicBezTo>
                    <a:pt x="14485" y="7361"/>
                    <a:pt x="15285" y="8192"/>
                    <a:pt x="16085" y="9023"/>
                  </a:cubicBezTo>
                  <a:cubicBezTo>
                    <a:pt x="17685" y="10269"/>
                    <a:pt x="18885" y="10269"/>
                    <a:pt x="19285" y="12346"/>
                  </a:cubicBezTo>
                  <a:cubicBezTo>
                    <a:pt x="19685" y="13592"/>
                    <a:pt x="20085" y="15253"/>
                    <a:pt x="18485" y="1608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7" name="Shape 227"/>
            <p:cNvSpPr/>
            <p:nvPr/>
          </p:nvSpPr>
          <p:spPr>
            <a:xfrm>
              <a:off x="2902936" y="2582270"/>
              <a:ext cx="68004" cy="76445"/>
            </a:xfrm>
            <a:custGeom>
              <a:avLst/>
              <a:gdLst/>
              <a:ahLst/>
              <a:cxnLst>
                <a:cxn ang="0">
                  <a:pos x="wd2" y="hd2"/>
                </a:cxn>
                <a:cxn ang="5400000">
                  <a:pos x="wd2" y="hd2"/>
                </a:cxn>
                <a:cxn ang="10800000">
                  <a:pos x="wd2" y="hd2"/>
                </a:cxn>
                <a:cxn ang="16200000">
                  <a:pos x="wd2" y="hd2"/>
                </a:cxn>
              </a:cxnLst>
              <a:rect l="0" t="0" r="r" b="b"/>
              <a:pathLst>
                <a:path w="19640" h="18644" extrusionOk="0">
                  <a:moveTo>
                    <a:pt x="19640" y="5811"/>
                  </a:moveTo>
                  <a:cubicBezTo>
                    <a:pt x="19640" y="8085"/>
                    <a:pt x="15590" y="10358"/>
                    <a:pt x="12890" y="11495"/>
                  </a:cubicBezTo>
                  <a:cubicBezTo>
                    <a:pt x="11540" y="13769"/>
                    <a:pt x="8840" y="17179"/>
                    <a:pt x="6140" y="18316"/>
                  </a:cubicBezTo>
                  <a:cubicBezTo>
                    <a:pt x="-1960" y="20590"/>
                    <a:pt x="-610" y="10358"/>
                    <a:pt x="2090" y="8085"/>
                  </a:cubicBezTo>
                  <a:cubicBezTo>
                    <a:pt x="3440" y="5811"/>
                    <a:pt x="12890" y="-1010"/>
                    <a:pt x="16940" y="127"/>
                  </a:cubicBezTo>
                  <a:cubicBezTo>
                    <a:pt x="18290" y="127"/>
                    <a:pt x="19640" y="3537"/>
                    <a:pt x="19640" y="5811"/>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8" name="Shape 228"/>
            <p:cNvSpPr/>
            <p:nvPr/>
          </p:nvSpPr>
          <p:spPr>
            <a:xfrm>
              <a:off x="3018105" y="2627675"/>
              <a:ext cx="45337" cy="65027"/>
            </a:xfrm>
            <a:custGeom>
              <a:avLst/>
              <a:gdLst/>
              <a:ahLst/>
              <a:cxnLst>
                <a:cxn ang="0">
                  <a:pos x="wd2" y="hd2"/>
                </a:cxn>
                <a:cxn ang="5400000">
                  <a:pos x="wd2" y="hd2"/>
                </a:cxn>
                <a:cxn ang="10800000">
                  <a:pos x="wd2" y="hd2"/>
                </a:cxn>
                <a:cxn ang="16200000">
                  <a:pos x="wd2" y="hd2"/>
                </a:cxn>
              </a:cxnLst>
              <a:rect l="0" t="0" r="r" b="b"/>
              <a:pathLst>
                <a:path w="20732" h="15859" extrusionOk="0">
                  <a:moveTo>
                    <a:pt x="20732" y="4994"/>
                  </a:moveTo>
                  <a:cubicBezTo>
                    <a:pt x="16412" y="7268"/>
                    <a:pt x="14252" y="18636"/>
                    <a:pt x="5612" y="15225"/>
                  </a:cubicBezTo>
                  <a:cubicBezTo>
                    <a:pt x="-868" y="12952"/>
                    <a:pt x="-868" y="7268"/>
                    <a:pt x="1292" y="3857"/>
                  </a:cubicBezTo>
                  <a:cubicBezTo>
                    <a:pt x="9932" y="-2964"/>
                    <a:pt x="14252" y="447"/>
                    <a:pt x="20732" y="499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29" name="Shape 229"/>
            <p:cNvSpPr/>
            <p:nvPr/>
          </p:nvSpPr>
          <p:spPr>
            <a:xfrm>
              <a:off x="3127764" y="2142843"/>
              <a:ext cx="78102" cy="97765"/>
            </a:xfrm>
            <a:custGeom>
              <a:avLst/>
              <a:gdLst/>
              <a:ahLst/>
              <a:cxnLst>
                <a:cxn ang="0">
                  <a:pos x="wd2" y="hd2"/>
                </a:cxn>
                <a:cxn ang="5400000">
                  <a:pos x="wd2" y="hd2"/>
                </a:cxn>
                <a:cxn ang="10800000">
                  <a:pos x="wd2" y="hd2"/>
                </a:cxn>
                <a:cxn ang="16200000">
                  <a:pos x="wd2" y="hd2"/>
                </a:cxn>
              </a:cxnLst>
              <a:rect l="0" t="0" r="r" b="b"/>
              <a:pathLst>
                <a:path w="17143" h="19508" extrusionOk="0">
                  <a:moveTo>
                    <a:pt x="13406" y="16338"/>
                  </a:moveTo>
                  <a:cubicBezTo>
                    <a:pt x="12377" y="19156"/>
                    <a:pt x="10320" y="20095"/>
                    <a:pt x="7234" y="19156"/>
                  </a:cubicBezTo>
                  <a:cubicBezTo>
                    <a:pt x="2091" y="17278"/>
                    <a:pt x="-2023" y="13521"/>
                    <a:pt x="1063" y="7886"/>
                  </a:cubicBezTo>
                  <a:cubicBezTo>
                    <a:pt x="2091" y="4130"/>
                    <a:pt x="7234" y="-1505"/>
                    <a:pt x="12377" y="373"/>
                  </a:cubicBezTo>
                  <a:cubicBezTo>
                    <a:pt x="19577" y="2252"/>
                    <a:pt x="17520" y="11643"/>
                    <a:pt x="13406" y="1633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0" name="Shape 230"/>
            <p:cNvSpPr/>
            <p:nvPr/>
          </p:nvSpPr>
          <p:spPr>
            <a:xfrm>
              <a:off x="3218127" y="2159335"/>
              <a:ext cx="38726" cy="46820"/>
            </a:xfrm>
            <a:custGeom>
              <a:avLst/>
              <a:gdLst/>
              <a:ahLst/>
              <a:cxnLst>
                <a:cxn ang="0">
                  <a:pos x="wd2" y="hd2"/>
                </a:cxn>
                <a:cxn ang="5400000">
                  <a:pos x="wd2" y="hd2"/>
                </a:cxn>
                <a:cxn ang="10800000">
                  <a:pos x="wd2" y="hd2"/>
                </a:cxn>
                <a:cxn ang="16200000">
                  <a:pos x="wd2" y="hd2"/>
                </a:cxn>
              </a:cxnLst>
              <a:rect l="0" t="0" r="r" b="b"/>
              <a:pathLst>
                <a:path w="12879" h="19763" extrusionOk="0">
                  <a:moveTo>
                    <a:pt x="4286" y="127"/>
                  </a:moveTo>
                  <a:cubicBezTo>
                    <a:pt x="12000" y="-1837"/>
                    <a:pt x="16629" y="19763"/>
                    <a:pt x="8915" y="19763"/>
                  </a:cubicBezTo>
                  <a:cubicBezTo>
                    <a:pt x="2743" y="17799"/>
                    <a:pt x="-4971" y="4054"/>
                    <a:pt x="4286" y="12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1" name="Shape 231"/>
            <p:cNvSpPr/>
            <p:nvPr/>
          </p:nvSpPr>
          <p:spPr>
            <a:xfrm>
              <a:off x="2685561" y="1552945"/>
              <a:ext cx="984276" cy="1111105"/>
            </a:xfrm>
            <a:custGeom>
              <a:avLst/>
              <a:gdLst/>
              <a:ahLst/>
              <a:cxnLst>
                <a:cxn ang="0">
                  <a:pos x="wd2" y="hd2"/>
                </a:cxn>
                <a:cxn ang="5400000">
                  <a:pos x="wd2" y="hd2"/>
                </a:cxn>
                <a:cxn ang="10800000">
                  <a:pos x="wd2" y="hd2"/>
                </a:cxn>
                <a:cxn ang="16200000">
                  <a:pos x="wd2" y="hd2"/>
                </a:cxn>
              </a:cxnLst>
              <a:rect l="0" t="0" r="r" b="b"/>
              <a:pathLst>
                <a:path w="21519" h="21207" extrusionOk="0">
                  <a:moveTo>
                    <a:pt x="7132" y="8024"/>
                  </a:moveTo>
                  <a:cubicBezTo>
                    <a:pt x="7336" y="8024"/>
                    <a:pt x="7438" y="8290"/>
                    <a:pt x="7642" y="8290"/>
                  </a:cubicBezTo>
                  <a:cubicBezTo>
                    <a:pt x="8049" y="8379"/>
                    <a:pt x="8355" y="8024"/>
                    <a:pt x="8253" y="7757"/>
                  </a:cubicBezTo>
                  <a:cubicBezTo>
                    <a:pt x="8253" y="7579"/>
                    <a:pt x="8151" y="7402"/>
                    <a:pt x="8253" y="7313"/>
                  </a:cubicBezTo>
                  <a:cubicBezTo>
                    <a:pt x="8355" y="7135"/>
                    <a:pt x="8660" y="7313"/>
                    <a:pt x="8864" y="7313"/>
                  </a:cubicBezTo>
                  <a:cubicBezTo>
                    <a:pt x="9068" y="7402"/>
                    <a:pt x="9374" y="7224"/>
                    <a:pt x="9577" y="7224"/>
                  </a:cubicBezTo>
                  <a:cubicBezTo>
                    <a:pt x="9679" y="7313"/>
                    <a:pt x="9679" y="7579"/>
                    <a:pt x="9781" y="7668"/>
                  </a:cubicBezTo>
                  <a:cubicBezTo>
                    <a:pt x="9985" y="7935"/>
                    <a:pt x="10087" y="8290"/>
                    <a:pt x="10291" y="8646"/>
                  </a:cubicBezTo>
                  <a:cubicBezTo>
                    <a:pt x="10392" y="8913"/>
                    <a:pt x="11106" y="9268"/>
                    <a:pt x="11004" y="9624"/>
                  </a:cubicBezTo>
                  <a:cubicBezTo>
                    <a:pt x="10902" y="9802"/>
                    <a:pt x="9577" y="10335"/>
                    <a:pt x="10494" y="10335"/>
                  </a:cubicBezTo>
                  <a:cubicBezTo>
                    <a:pt x="10800" y="10424"/>
                    <a:pt x="11004" y="10246"/>
                    <a:pt x="11208" y="10068"/>
                  </a:cubicBezTo>
                  <a:cubicBezTo>
                    <a:pt x="11513" y="9802"/>
                    <a:pt x="11615" y="9802"/>
                    <a:pt x="11819" y="10157"/>
                  </a:cubicBezTo>
                  <a:cubicBezTo>
                    <a:pt x="11717" y="10157"/>
                    <a:pt x="11615" y="10157"/>
                    <a:pt x="11615" y="10246"/>
                  </a:cubicBezTo>
                  <a:cubicBezTo>
                    <a:pt x="11717" y="10424"/>
                    <a:pt x="11921" y="10513"/>
                    <a:pt x="12023" y="10602"/>
                  </a:cubicBezTo>
                  <a:cubicBezTo>
                    <a:pt x="12125" y="10779"/>
                    <a:pt x="12125" y="10957"/>
                    <a:pt x="12226" y="11046"/>
                  </a:cubicBezTo>
                  <a:cubicBezTo>
                    <a:pt x="12328" y="11135"/>
                    <a:pt x="12430" y="11224"/>
                    <a:pt x="12532" y="11313"/>
                  </a:cubicBezTo>
                  <a:cubicBezTo>
                    <a:pt x="12736" y="11402"/>
                    <a:pt x="12940" y="11579"/>
                    <a:pt x="13042" y="11757"/>
                  </a:cubicBezTo>
                  <a:cubicBezTo>
                    <a:pt x="13245" y="11935"/>
                    <a:pt x="13347" y="12024"/>
                    <a:pt x="13347" y="12290"/>
                  </a:cubicBezTo>
                  <a:cubicBezTo>
                    <a:pt x="13449" y="12646"/>
                    <a:pt x="13551" y="13090"/>
                    <a:pt x="13347" y="13446"/>
                  </a:cubicBezTo>
                  <a:cubicBezTo>
                    <a:pt x="13143" y="13713"/>
                    <a:pt x="12940" y="14068"/>
                    <a:pt x="12634" y="14335"/>
                  </a:cubicBezTo>
                  <a:cubicBezTo>
                    <a:pt x="12430" y="14513"/>
                    <a:pt x="11819" y="14868"/>
                    <a:pt x="11819" y="15135"/>
                  </a:cubicBezTo>
                  <a:cubicBezTo>
                    <a:pt x="11819" y="15402"/>
                    <a:pt x="12430" y="15579"/>
                    <a:pt x="12532" y="15846"/>
                  </a:cubicBezTo>
                  <a:cubicBezTo>
                    <a:pt x="12328" y="15846"/>
                    <a:pt x="11921" y="16024"/>
                    <a:pt x="11717" y="16113"/>
                  </a:cubicBezTo>
                  <a:cubicBezTo>
                    <a:pt x="11411" y="16202"/>
                    <a:pt x="11208" y="16290"/>
                    <a:pt x="10800" y="16290"/>
                  </a:cubicBezTo>
                  <a:cubicBezTo>
                    <a:pt x="10596" y="16290"/>
                    <a:pt x="10291" y="16202"/>
                    <a:pt x="9985" y="16202"/>
                  </a:cubicBezTo>
                  <a:cubicBezTo>
                    <a:pt x="9475" y="16202"/>
                    <a:pt x="9068" y="17002"/>
                    <a:pt x="9374" y="17268"/>
                  </a:cubicBezTo>
                  <a:cubicBezTo>
                    <a:pt x="9679" y="17535"/>
                    <a:pt x="10392" y="17802"/>
                    <a:pt x="10800" y="17802"/>
                  </a:cubicBezTo>
                  <a:cubicBezTo>
                    <a:pt x="11106" y="17713"/>
                    <a:pt x="11309" y="17624"/>
                    <a:pt x="11513" y="17535"/>
                  </a:cubicBezTo>
                  <a:cubicBezTo>
                    <a:pt x="11819" y="17535"/>
                    <a:pt x="12023" y="17535"/>
                    <a:pt x="12125" y="17268"/>
                  </a:cubicBezTo>
                  <a:cubicBezTo>
                    <a:pt x="12430" y="17268"/>
                    <a:pt x="12838" y="17713"/>
                    <a:pt x="12940" y="17890"/>
                  </a:cubicBezTo>
                  <a:cubicBezTo>
                    <a:pt x="13042" y="18068"/>
                    <a:pt x="13042" y="18246"/>
                    <a:pt x="13245" y="18424"/>
                  </a:cubicBezTo>
                  <a:cubicBezTo>
                    <a:pt x="13347" y="18513"/>
                    <a:pt x="13449" y="18513"/>
                    <a:pt x="13551" y="18690"/>
                  </a:cubicBezTo>
                  <a:cubicBezTo>
                    <a:pt x="13857" y="18957"/>
                    <a:pt x="13449" y="19313"/>
                    <a:pt x="13857" y="19579"/>
                  </a:cubicBezTo>
                  <a:cubicBezTo>
                    <a:pt x="14162" y="19846"/>
                    <a:pt x="14468" y="20024"/>
                    <a:pt x="14875" y="19935"/>
                  </a:cubicBezTo>
                  <a:cubicBezTo>
                    <a:pt x="15487" y="19846"/>
                    <a:pt x="15487" y="20113"/>
                    <a:pt x="15894" y="20379"/>
                  </a:cubicBezTo>
                  <a:cubicBezTo>
                    <a:pt x="16098" y="20557"/>
                    <a:pt x="16404" y="20468"/>
                    <a:pt x="16608" y="20646"/>
                  </a:cubicBezTo>
                  <a:cubicBezTo>
                    <a:pt x="16811" y="20735"/>
                    <a:pt x="16913" y="21002"/>
                    <a:pt x="17117" y="21090"/>
                  </a:cubicBezTo>
                  <a:cubicBezTo>
                    <a:pt x="17728" y="21446"/>
                    <a:pt x="18543" y="20913"/>
                    <a:pt x="17830" y="20557"/>
                  </a:cubicBezTo>
                  <a:cubicBezTo>
                    <a:pt x="17321" y="20379"/>
                    <a:pt x="17219" y="19846"/>
                    <a:pt x="16811" y="19579"/>
                  </a:cubicBezTo>
                  <a:cubicBezTo>
                    <a:pt x="16302" y="19224"/>
                    <a:pt x="16302" y="18957"/>
                    <a:pt x="15996" y="18424"/>
                  </a:cubicBezTo>
                  <a:cubicBezTo>
                    <a:pt x="16302" y="18690"/>
                    <a:pt x="16709" y="18779"/>
                    <a:pt x="16913" y="19046"/>
                  </a:cubicBezTo>
                  <a:cubicBezTo>
                    <a:pt x="17015" y="19224"/>
                    <a:pt x="16913" y="19402"/>
                    <a:pt x="17117" y="19490"/>
                  </a:cubicBezTo>
                  <a:cubicBezTo>
                    <a:pt x="17219" y="19579"/>
                    <a:pt x="17525" y="19579"/>
                    <a:pt x="17728" y="19579"/>
                  </a:cubicBezTo>
                  <a:cubicBezTo>
                    <a:pt x="17932" y="19668"/>
                    <a:pt x="18136" y="19668"/>
                    <a:pt x="18340" y="19757"/>
                  </a:cubicBezTo>
                  <a:cubicBezTo>
                    <a:pt x="18543" y="19846"/>
                    <a:pt x="18645" y="20024"/>
                    <a:pt x="18849" y="20202"/>
                  </a:cubicBezTo>
                  <a:cubicBezTo>
                    <a:pt x="19257" y="20379"/>
                    <a:pt x="19257" y="19935"/>
                    <a:pt x="19257" y="19668"/>
                  </a:cubicBezTo>
                  <a:cubicBezTo>
                    <a:pt x="19155" y="19313"/>
                    <a:pt x="19257" y="19402"/>
                    <a:pt x="19460" y="19135"/>
                  </a:cubicBezTo>
                  <a:cubicBezTo>
                    <a:pt x="19562" y="18868"/>
                    <a:pt x="19460" y="18779"/>
                    <a:pt x="19358" y="18513"/>
                  </a:cubicBezTo>
                  <a:cubicBezTo>
                    <a:pt x="19155" y="18335"/>
                    <a:pt x="18951" y="18157"/>
                    <a:pt x="18849" y="17979"/>
                  </a:cubicBezTo>
                  <a:cubicBezTo>
                    <a:pt x="18747" y="17802"/>
                    <a:pt x="18951" y="17624"/>
                    <a:pt x="18849" y="17357"/>
                  </a:cubicBezTo>
                  <a:cubicBezTo>
                    <a:pt x="18747" y="17179"/>
                    <a:pt x="18442" y="17090"/>
                    <a:pt x="18238" y="17002"/>
                  </a:cubicBezTo>
                  <a:cubicBezTo>
                    <a:pt x="17932" y="16913"/>
                    <a:pt x="17728" y="16913"/>
                    <a:pt x="17626" y="16646"/>
                  </a:cubicBezTo>
                  <a:cubicBezTo>
                    <a:pt x="17525" y="16468"/>
                    <a:pt x="17525" y="16468"/>
                    <a:pt x="17525" y="16379"/>
                  </a:cubicBezTo>
                  <a:cubicBezTo>
                    <a:pt x="17525" y="16202"/>
                    <a:pt x="17626" y="16202"/>
                    <a:pt x="17525" y="16113"/>
                  </a:cubicBezTo>
                  <a:cubicBezTo>
                    <a:pt x="17423" y="15935"/>
                    <a:pt x="17015" y="15757"/>
                    <a:pt x="16811" y="15757"/>
                  </a:cubicBezTo>
                  <a:cubicBezTo>
                    <a:pt x="16913" y="15579"/>
                    <a:pt x="17219" y="15490"/>
                    <a:pt x="17219" y="15402"/>
                  </a:cubicBezTo>
                  <a:cubicBezTo>
                    <a:pt x="17423" y="14957"/>
                    <a:pt x="16200" y="14246"/>
                    <a:pt x="17219" y="14157"/>
                  </a:cubicBezTo>
                  <a:cubicBezTo>
                    <a:pt x="17525" y="14157"/>
                    <a:pt x="17626" y="14246"/>
                    <a:pt x="17830" y="14335"/>
                  </a:cubicBezTo>
                  <a:cubicBezTo>
                    <a:pt x="18136" y="14602"/>
                    <a:pt x="18340" y="14868"/>
                    <a:pt x="18645" y="15046"/>
                  </a:cubicBezTo>
                  <a:cubicBezTo>
                    <a:pt x="18747" y="15224"/>
                    <a:pt x="18849" y="15313"/>
                    <a:pt x="19053" y="15490"/>
                  </a:cubicBezTo>
                  <a:cubicBezTo>
                    <a:pt x="19155" y="15579"/>
                    <a:pt x="19257" y="15579"/>
                    <a:pt x="19460" y="15846"/>
                  </a:cubicBezTo>
                  <a:cubicBezTo>
                    <a:pt x="19664" y="16113"/>
                    <a:pt x="19664" y="16557"/>
                    <a:pt x="19970" y="16824"/>
                  </a:cubicBezTo>
                  <a:cubicBezTo>
                    <a:pt x="20275" y="16646"/>
                    <a:pt x="20174" y="16379"/>
                    <a:pt x="20377" y="16113"/>
                  </a:cubicBezTo>
                  <a:cubicBezTo>
                    <a:pt x="20479" y="16024"/>
                    <a:pt x="20581" y="16024"/>
                    <a:pt x="20683" y="15846"/>
                  </a:cubicBezTo>
                  <a:cubicBezTo>
                    <a:pt x="20785" y="15757"/>
                    <a:pt x="20785" y="15579"/>
                    <a:pt x="20887" y="15402"/>
                  </a:cubicBezTo>
                  <a:cubicBezTo>
                    <a:pt x="20989" y="15135"/>
                    <a:pt x="21091" y="14957"/>
                    <a:pt x="21192" y="14690"/>
                  </a:cubicBezTo>
                  <a:cubicBezTo>
                    <a:pt x="21294" y="14424"/>
                    <a:pt x="21600" y="14068"/>
                    <a:pt x="21498" y="13802"/>
                  </a:cubicBezTo>
                  <a:cubicBezTo>
                    <a:pt x="21396" y="13802"/>
                    <a:pt x="21091" y="13713"/>
                    <a:pt x="20989" y="13713"/>
                  </a:cubicBezTo>
                  <a:cubicBezTo>
                    <a:pt x="20785" y="13624"/>
                    <a:pt x="20785" y="13446"/>
                    <a:pt x="20683" y="13357"/>
                  </a:cubicBezTo>
                  <a:cubicBezTo>
                    <a:pt x="20479" y="13268"/>
                    <a:pt x="20377" y="13268"/>
                    <a:pt x="20174" y="13179"/>
                  </a:cubicBezTo>
                  <a:cubicBezTo>
                    <a:pt x="20072" y="13090"/>
                    <a:pt x="19970" y="12913"/>
                    <a:pt x="19970" y="12735"/>
                  </a:cubicBezTo>
                  <a:cubicBezTo>
                    <a:pt x="19868" y="12557"/>
                    <a:pt x="19868" y="12557"/>
                    <a:pt x="19664" y="12379"/>
                  </a:cubicBezTo>
                  <a:cubicBezTo>
                    <a:pt x="19562" y="12290"/>
                    <a:pt x="19257" y="12202"/>
                    <a:pt x="19155" y="12024"/>
                  </a:cubicBezTo>
                  <a:cubicBezTo>
                    <a:pt x="19053" y="12024"/>
                    <a:pt x="19053" y="11935"/>
                    <a:pt x="18951" y="11846"/>
                  </a:cubicBezTo>
                  <a:cubicBezTo>
                    <a:pt x="18849" y="11846"/>
                    <a:pt x="18747" y="11846"/>
                    <a:pt x="18747" y="11757"/>
                  </a:cubicBezTo>
                  <a:cubicBezTo>
                    <a:pt x="18543" y="11668"/>
                    <a:pt x="18543" y="11579"/>
                    <a:pt x="18340" y="11579"/>
                  </a:cubicBezTo>
                  <a:cubicBezTo>
                    <a:pt x="18238" y="11402"/>
                    <a:pt x="18136" y="11402"/>
                    <a:pt x="18034" y="11402"/>
                  </a:cubicBezTo>
                  <a:cubicBezTo>
                    <a:pt x="17932" y="11313"/>
                    <a:pt x="17932" y="11313"/>
                    <a:pt x="17830" y="11224"/>
                  </a:cubicBezTo>
                  <a:cubicBezTo>
                    <a:pt x="17626" y="11046"/>
                    <a:pt x="17525" y="11046"/>
                    <a:pt x="17321" y="10957"/>
                  </a:cubicBezTo>
                  <a:cubicBezTo>
                    <a:pt x="17117" y="10868"/>
                    <a:pt x="16709" y="10868"/>
                    <a:pt x="16608" y="10690"/>
                  </a:cubicBezTo>
                  <a:cubicBezTo>
                    <a:pt x="16506" y="10602"/>
                    <a:pt x="16506" y="9890"/>
                    <a:pt x="16709" y="9890"/>
                  </a:cubicBezTo>
                  <a:cubicBezTo>
                    <a:pt x="16811" y="9802"/>
                    <a:pt x="17015" y="9890"/>
                    <a:pt x="17219" y="9890"/>
                  </a:cubicBezTo>
                  <a:cubicBezTo>
                    <a:pt x="17321" y="9890"/>
                    <a:pt x="17525" y="9713"/>
                    <a:pt x="17626" y="9713"/>
                  </a:cubicBezTo>
                  <a:cubicBezTo>
                    <a:pt x="17728" y="9535"/>
                    <a:pt x="17728" y="9090"/>
                    <a:pt x="17423" y="9090"/>
                  </a:cubicBezTo>
                  <a:cubicBezTo>
                    <a:pt x="17117" y="8913"/>
                    <a:pt x="16709" y="9268"/>
                    <a:pt x="16404" y="9002"/>
                  </a:cubicBezTo>
                  <a:cubicBezTo>
                    <a:pt x="16506" y="8913"/>
                    <a:pt x="16608" y="8735"/>
                    <a:pt x="16709" y="8646"/>
                  </a:cubicBezTo>
                  <a:cubicBezTo>
                    <a:pt x="16913" y="8557"/>
                    <a:pt x="17015" y="8557"/>
                    <a:pt x="17219" y="8468"/>
                  </a:cubicBezTo>
                  <a:cubicBezTo>
                    <a:pt x="17525" y="8379"/>
                    <a:pt x="17423" y="8113"/>
                    <a:pt x="17321" y="7846"/>
                  </a:cubicBezTo>
                  <a:cubicBezTo>
                    <a:pt x="17117" y="7668"/>
                    <a:pt x="16811" y="7668"/>
                    <a:pt x="16608" y="7757"/>
                  </a:cubicBezTo>
                  <a:cubicBezTo>
                    <a:pt x="16404" y="7846"/>
                    <a:pt x="15996" y="8290"/>
                    <a:pt x="15996" y="7846"/>
                  </a:cubicBezTo>
                  <a:cubicBezTo>
                    <a:pt x="15894" y="7846"/>
                    <a:pt x="15691" y="7935"/>
                    <a:pt x="15487" y="7846"/>
                  </a:cubicBezTo>
                  <a:cubicBezTo>
                    <a:pt x="15487" y="7579"/>
                    <a:pt x="15691" y="7490"/>
                    <a:pt x="15894" y="7402"/>
                  </a:cubicBezTo>
                  <a:cubicBezTo>
                    <a:pt x="16200" y="7313"/>
                    <a:pt x="16506" y="7135"/>
                    <a:pt x="16404" y="6957"/>
                  </a:cubicBezTo>
                  <a:cubicBezTo>
                    <a:pt x="15894" y="6868"/>
                    <a:pt x="15996" y="6424"/>
                    <a:pt x="15487" y="6690"/>
                  </a:cubicBezTo>
                  <a:cubicBezTo>
                    <a:pt x="15283" y="6868"/>
                    <a:pt x="15181" y="6957"/>
                    <a:pt x="14875" y="6957"/>
                  </a:cubicBezTo>
                  <a:cubicBezTo>
                    <a:pt x="14570" y="6868"/>
                    <a:pt x="14774" y="6868"/>
                    <a:pt x="14875" y="6690"/>
                  </a:cubicBezTo>
                  <a:cubicBezTo>
                    <a:pt x="14977" y="6424"/>
                    <a:pt x="15181" y="6068"/>
                    <a:pt x="14672" y="5979"/>
                  </a:cubicBezTo>
                  <a:cubicBezTo>
                    <a:pt x="14468" y="5979"/>
                    <a:pt x="13653" y="6335"/>
                    <a:pt x="13755" y="5890"/>
                  </a:cubicBezTo>
                  <a:cubicBezTo>
                    <a:pt x="14060" y="5890"/>
                    <a:pt x="14468" y="5890"/>
                    <a:pt x="14570" y="5624"/>
                  </a:cubicBezTo>
                  <a:cubicBezTo>
                    <a:pt x="14672" y="5179"/>
                    <a:pt x="14264" y="5268"/>
                    <a:pt x="13958" y="5179"/>
                  </a:cubicBezTo>
                  <a:cubicBezTo>
                    <a:pt x="13755" y="5002"/>
                    <a:pt x="13755" y="4735"/>
                    <a:pt x="13347" y="4824"/>
                  </a:cubicBezTo>
                  <a:cubicBezTo>
                    <a:pt x="13245" y="4913"/>
                    <a:pt x="12328" y="5624"/>
                    <a:pt x="12328" y="5090"/>
                  </a:cubicBezTo>
                  <a:cubicBezTo>
                    <a:pt x="12328" y="4913"/>
                    <a:pt x="12634" y="4824"/>
                    <a:pt x="12532" y="4646"/>
                  </a:cubicBezTo>
                  <a:cubicBezTo>
                    <a:pt x="12430" y="4113"/>
                    <a:pt x="11921" y="4913"/>
                    <a:pt x="11615" y="4824"/>
                  </a:cubicBezTo>
                  <a:cubicBezTo>
                    <a:pt x="11208" y="4646"/>
                    <a:pt x="12226" y="4202"/>
                    <a:pt x="12023" y="3935"/>
                  </a:cubicBezTo>
                  <a:cubicBezTo>
                    <a:pt x="11921" y="3935"/>
                    <a:pt x="11717" y="3935"/>
                    <a:pt x="11615" y="3935"/>
                  </a:cubicBezTo>
                  <a:cubicBezTo>
                    <a:pt x="11513" y="3846"/>
                    <a:pt x="11513" y="3668"/>
                    <a:pt x="11411" y="3579"/>
                  </a:cubicBezTo>
                  <a:cubicBezTo>
                    <a:pt x="11309" y="3490"/>
                    <a:pt x="11106" y="3490"/>
                    <a:pt x="11004" y="3402"/>
                  </a:cubicBezTo>
                  <a:cubicBezTo>
                    <a:pt x="11004" y="3313"/>
                    <a:pt x="11004" y="3224"/>
                    <a:pt x="10902" y="3135"/>
                  </a:cubicBezTo>
                  <a:cubicBezTo>
                    <a:pt x="10800" y="2868"/>
                    <a:pt x="9985" y="2690"/>
                    <a:pt x="9679" y="2602"/>
                  </a:cubicBezTo>
                  <a:cubicBezTo>
                    <a:pt x="9475" y="2513"/>
                    <a:pt x="9170" y="2335"/>
                    <a:pt x="8966" y="2602"/>
                  </a:cubicBezTo>
                  <a:cubicBezTo>
                    <a:pt x="8864" y="2690"/>
                    <a:pt x="8864" y="3046"/>
                    <a:pt x="8864" y="3224"/>
                  </a:cubicBezTo>
                  <a:cubicBezTo>
                    <a:pt x="8762" y="3402"/>
                    <a:pt x="8660" y="3579"/>
                    <a:pt x="8355" y="3579"/>
                  </a:cubicBezTo>
                  <a:cubicBezTo>
                    <a:pt x="8049" y="3579"/>
                    <a:pt x="8151" y="3224"/>
                    <a:pt x="7947" y="3135"/>
                  </a:cubicBezTo>
                  <a:cubicBezTo>
                    <a:pt x="7642" y="2957"/>
                    <a:pt x="7540" y="3313"/>
                    <a:pt x="7438" y="3490"/>
                  </a:cubicBezTo>
                  <a:cubicBezTo>
                    <a:pt x="7336" y="3757"/>
                    <a:pt x="7132" y="3846"/>
                    <a:pt x="6928" y="4113"/>
                  </a:cubicBezTo>
                  <a:cubicBezTo>
                    <a:pt x="6521" y="4113"/>
                    <a:pt x="6623" y="3757"/>
                    <a:pt x="6725" y="3579"/>
                  </a:cubicBezTo>
                  <a:cubicBezTo>
                    <a:pt x="7030" y="3224"/>
                    <a:pt x="7132" y="2690"/>
                    <a:pt x="7030" y="2335"/>
                  </a:cubicBezTo>
                  <a:cubicBezTo>
                    <a:pt x="6928" y="2068"/>
                    <a:pt x="6928" y="1802"/>
                    <a:pt x="6826" y="1624"/>
                  </a:cubicBezTo>
                  <a:cubicBezTo>
                    <a:pt x="6725" y="1446"/>
                    <a:pt x="6419" y="1268"/>
                    <a:pt x="6317" y="1090"/>
                  </a:cubicBezTo>
                  <a:cubicBezTo>
                    <a:pt x="6317" y="913"/>
                    <a:pt x="6623" y="735"/>
                    <a:pt x="6521" y="557"/>
                  </a:cubicBezTo>
                  <a:cubicBezTo>
                    <a:pt x="6419" y="290"/>
                    <a:pt x="6011" y="290"/>
                    <a:pt x="5808" y="290"/>
                  </a:cubicBezTo>
                  <a:cubicBezTo>
                    <a:pt x="5298" y="379"/>
                    <a:pt x="4789" y="557"/>
                    <a:pt x="4789" y="1002"/>
                  </a:cubicBezTo>
                  <a:cubicBezTo>
                    <a:pt x="4483" y="1002"/>
                    <a:pt x="4381" y="824"/>
                    <a:pt x="4177" y="913"/>
                  </a:cubicBezTo>
                  <a:cubicBezTo>
                    <a:pt x="3974" y="1002"/>
                    <a:pt x="3770" y="1090"/>
                    <a:pt x="3770" y="1268"/>
                  </a:cubicBezTo>
                  <a:cubicBezTo>
                    <a:pt x="3872" y="1535"/>
                    <a:pt x="4789" y="1624"/>
                    <a:pt x="4585" y="2068"/>
                  </a:cubicBezTo>
                  <a:cubicBezTo>
                    <a:pt x="4279" y="2068"/>
                    <a:pt x="4075" y="1713"/>
                    <a:pt x="3872" y="1624"/>
                  </a:cubicBezTo>
                  <a:cubicBezTo>
                    <a:pt x="3566" y="1535"/>
                    <a:pt x="3566" y="1713"/>
                    <a:pt x="3770" y="1890"/>
                  </a:cubicBezTo>
                  <a:cubicBezTo>
                    <a:pt x="3872" y="2068"/>
                    <a:pt x="4075" y="2157"/>
                    <a:pt x="4279" y="2246"/>
                  </a:cubicBezTo>
                  <a:cubicBezTo>
                    <a:pt x="4483" y="2424"/>
                    <a:pt x="4483" y="2690"/>
                    <a:pt x="4177" y="2602"/>
                  </a:cubicBezTo>
                  <a:cubicBezTo>
                    <a:pt x="3974" y="2335"/>
                    <a:pt x="3668" y="1979"/>
                    <a:pt x="3464" y="1802"/>
                  </a:cubicBezTo>
                  <a:cubicBezTo>
                    <a:pt x="3260" y="1979"/>
                    <a:pt x="3057" y="2157"/>
                    <a:pt x="3057" y="2424"/>
                  </a:cubicBezTo>
                  <a:cubicBezTo>
                    <a:pt x="3158" y="2779"/>
                    <a:pt x="3362" y="2779"/>
                    <a:pt x="3566" y="3046"/>
                  </a:cubicBezTo>
                  <a:cubicBezTo>
                    <a:pt x="3872" y="3224"/>
                    <a:pt x="3668" y="3313"/>
                    <a:pt x="3464" y="3490"/>
                  </a:cubicBezTo>
                  <a:cubicBezTo>
                    <a:pt x="3362" y="3757"/>
                    <a:pt x="3260" y="3935"/>
                    <a:pt x="3260" y="4202"/>
                  </a:cubicBezTo>
                  <a:cubicBezTo>
                    <a:pt x="3260" y="4379"/>
                    <a:pt x="3362" y="4557"/>
                    <a:pt x="3464" y="4735"/>
                  </a:cubicBezTo>
                  <a:cubicBezTo>
                    <a:pt x="3668" y="4913"/>
                    <a:pt x="3974" y="4824"/>
                    <a:pt x="3974" y="5179"/>
                  </a:cubicBezTo>
                  <a:cubicBezTo>
                    <a:pt x="3974" y="5357"/>
                    <a:pt x="3974" y="5624"/>
                    <a:pt x="3974" y="5802"/>
                  </a:cubicBezTo>
                  <a:cubicBezTo>
                    <a:pt x="3974" y="5979"/>
                    <a:pt x="4075" y="6424"/>
                    <a:pt x="3668" y="6246"/>
                  </a:cubicBezTo>
                  <a:cubicBezTo>
                    <a:pt x="3464" y="6157"/>
                    <a:pt x="3668" y="5890"/>
                    <a:pt x="3362" y="5802"/>
                  </a:cubicBezTo>
                  <a:cubicBezTo>
                    <a:pt x="3158" y="5802"/>
                    <a:pt x="2955" y="6068"/>
                    <a:pt x="2751" y="6068"/>
                  </a:cubicBezTo>
                  <a:cubicBezTo>
                    <a:pt x="2751" y="5890"/>
                    <a:pt x="2547" y="5713"/>
                    <a:pt x="2853" y="5535"/>
                  </a:cubicBezTo>
                  <a:cubicBezTo>
                    <a:pt x="3057" y="5535"/>
                    <a:pt x="3668" y="5713"/>
                    <a:pt x="3668" y="5446"/>
                  </a:cubicBezTo>
                  <a:cubicBezTo>
                    <a:pt x="3770" y="5268"/>
                    <a:pt x="3057" y="4735"/>
                    <a:pt x="2955" y="4468"/>
                  </a:cubicBezTo>
                  <a:cubicBezTo>
                    <a:pt x="2751" y="4113"/>
                    <a:pt x="2751" y="3668"/>
                    <a:pt x="2853" y="3224"/>
                  </a:cubicBezTo>
                  <a:cubicBezTo>
                    <a:pt x="2853" y="2779"/>
                    <a:pt x="2547" y="2513"/>
                    <a:pt x="2445" y="2068"/>
                  </a:cubicBezTo>
                  <a:cubicBezTo>
                    <a:pt x="2445" y="1624"/>
                    <a:pt x="2853" y="1357"/>
                    <a:pt x="3057" y="1002"/>
                  </a:cubicBezTo>
                  <a:cubicBezTo>
                    <a:pt x="3260" y="557"/>
                    <a:pt x="3668" y="379"/>
                    <a:pt x="4075" y="24"/>
                  </a:cubicBezTo>
                  <a:cubicBezTo>
                    <a:pt x="3260" y="24"/>
                    <a:pt x="2242" y="-154"/>
                    <a:pt x="1630" y="468"/>
                  </a:cubicBezTo>
                  <a:cubicBezTo>
                    <a:pt x="1426" y="735"/>
                    <a:pt x="1223" y="1002"/>
                    <a:pt x="1019" y="1357"/>
                  </a:cubicBezTo>
                  <a:cubicBezTo>
                    <a:pt x="917" y="1624"/>
                    <a:pt x="713" y="1802"/>
                    <a:pt x="408" y="2157"/>
                  </a:cubicBezTo>
                  <a:cubicBezTo>
                    <a:pt x="102" y="2513"/>
                    <a:pt x="204" y="3046"/>
                    <a:pt x="306" y="3402"/>
                  </a:cubicBezTo>
                  <a:cubicBezTo>
                    <a:pt x="306" y="3935"/>
                    <a:pt x="102" y="4290"/>
                    <a:pt x="0" y="4735"/>
                  </a:cubicBezTo>
                  <a:cubicBezTo>
                    <a:pt x="0" y="4913"/>
                    <a:pt x="0" y="5268"/>
                    <a:pt x="102" y="5446"/>
                  </a:cubicBezTo>
                  <a:cubicBezTo>
                    <a:pt x="204" y="5624"/>
                    <a:pt x="408" y="5624"/>
                    <a:pt x="713" y="5624"/>
                  </a:cubicBezTo>
                  <a:cubicBezTo>
                    <a:pt x="1325" y="5624"/>
                    <a:pt x="1732" y="5713"/>
                    <a:pt x="1936" y="6246"/>
                  </a:cubicBezTo>
                  <a:cubicBezTo>
                    <a:pt x="1630" y="5890"/>
                    <a:pt x="1019" y="5979"/>
                    <a:pt x="611" y="5890"/>
                  </a:cubicBezTo>
                  <a:cubicBezTo>
                    <a:pt x="713" y="6157"/>
                    <a:pt x="713" y="6513"/>
                    <a:pt x="917" y="6690"/>
                  </a:cubicBezTo>
                  <a:cubicBezTo>
                    <a:pt x="1223" y="7046"/>
                    <a:pt x="1325" y="7135"/>
                    <a:pt x="1325" y="7579"/>
                  </a:cubicBezTo>
                  <a:cubicBezTo>
                    <a:pt x="1630" y="7668"/>
                    <a:pt x="1834" y="7579"/>
                    <a:pt x="2038" y="7490"/>
                  </a:cubicBezTo>
                  <a:cubicBezTo>
                    <a:pt x="2242" y="7402"/>
                    <a:pt x="2445" y="7402"/>
                    <a:pt x="2649" y="7402"/>
                  </a:cubicBezTo>
                  <a:cubicBezTo>
                    <a:pt x="2853" y="7668"/>
                    <a:pt x="2955" y="7935"/>
                    <a:pt x="3464" y="8024"/>
                  </a:cubicBezTo>
                  <a:cubicBezTo>
                    <a:pt x="3872" y="8113"/>
                    <a:pt x="4177" y="7935"/>
                    <a:pt x="4585" y="8024"/>
                  </a:cubicBezTo>
                  <a:cubicBezTo>
                    <a:pt x="4891" y="8113"/>
                    <a:pt x="4992" y="8113"/>
                    <a:pt x="5196" y="8113"/>
                  </a:cubicBezTo>
                  <a:cubicBezTo>
                    <a:pt x="5400" y="8202"/>
                    <a:pt x="5502" y="8202"/>
                    <a:pt x="5706" y="8290"/>
                  </a:cubicBezTo>
                  <a:cubicBezTo>
                    <a:pt x="6215" y="8468"/>
                    <a:pt x="6521" y="7757"/>
                    <a:pt x="7132" y="802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2" name="Shape 232"/>
            <p:cNvSpPr/>
            <p:nvPr/>
          </p:nvSpPr>
          <p:spPr>
            <a:xfrm>
              <a:off x="3058603" y="2042798"/>
              <a:ext cx="28859" cy="33480"/>
            </a:xfrm>
            <a:custGeom>
              <a:avLst/>
              <a:gdLst/>
              <a:ahLst/>
              <a:cxnLst>
                <a:cxn ang="0">
                  <a:pos x="wd2" y="hd2"/>
                </a:cxn>
                <a:cxn ang="5400000">
                  <a:pos x="wd2" y="hd2"/>
                </a:cxn>
                <a:cxn ang="10800000">
                  <a:pos x="wd2" y="hd2"/>
                </a:cxn>
                <a:cxn ang="16200000">
                  <a:pos x="wd2" y="hd2"/>
                </a:cxn>
              </a:cxnLst>
              <a:rect l="0" t="0" r="r" b="b"/>
              <a:pathLst>
                <a:path w="12181" h="17496" extrusionOk="0">
                  <a:moveTo>
                    <a:pt x="8009" y="0"/>
                  </a:moveTo>
                  <a:cubicBezTo>
                    <a:pt x="17827" y="0"/>
                    <a:pt x="8009" y="21600"/>
                    <a:pt x="2118" y="16800"/>
                  </a:cubicBezTo>
                  <a:cubicBezTo>
                    <a:pt x="-3773" y="12000"/>
                    <a:pt x="4082" y="0"/>
                    <a:pt x="8009" y="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3" name="Shape 233"/>
            <p:cNvSpPr/>
            <p:nvPr/>
          </p:nvSpPr>
          <p:spPr>
            <a:xfrm>
              <a:off x="3000824" y="1556477"/>
              <a:ext cx="170876" cy="129217"/>
            </a:xfrm>
            <a:custGeom>
              <a:avLst/>
              <a:gdLst/>
              <a:ahLst/>
              <a:cxnLst>
                <a:cxn ang="0">
                  <a:pos x="wd2" y="hd2"/>
                </a:cxn>
                <a:cxn ang="5400000">
                  <a:pos x="wd2" y="hd2"/>
                </a:cxn>
                <a:cxn ang="10800000">
                  <a:pos x="wd2" y="hd2"/>
                </a:cxn>
                <a:cxn ang="16200000">
                  <a:pos x="wd2" y="hd2"/>
                </a:cxn>
              </a:cxnLst>
              <a:rect l="0" t="0" r="r" b="b"/>
              <a:pathLst>
                <a:path w="20837" h="20552" extrusionOk="0">
                  <a:moveTo>
                    <a:pt x="4263" y="18771"/>
                  </a:moveTo>
                  <a:cubicBezTo>
                    <a:pt x="2558" y="16536"/>
                    <a:pt x="4263" y="14302"/>
                    <a:pt x="3695" y="11322"/>
                  </a:cubicBezTo>
                  <a:cubicBezTo>
                    <a:pt x="3127" y="10577"/>
                    <a:pt x="1421" y="10577"/>
                    <a:pt x="853" y="9088"/>
                  </a:cubicBezTo>
                  <a:cubicBezTo>
                    <a:pt x="-284" y="7598"/>
                    <a:pt x="-284" y="4619"/>
                    <a:pt x="853" y="3129"/>
                  </a:cubicBezTo>
                  <a:cubicBezTo>
                    <a:pt x="853" y="2384"/>
                    <a:pt x="1421" y="150"/>
                    <a:pt x="1990" y="150"/>
                  </a:cubicBezTo>
                  <a:cubicBezTo>
                    <a:pt x="3127" y="-595"/>
                    <a:pt x="3695" y="1639"/>
                    <a:pt x="4263" y="2384"/>
                  </a:cubicBezTo>
                  <a:cubicBezTo>
                    <a:pt x="5969" y="4619"/>
                    <a:pt x="7674" y="2384"/>
                    <a:pt x="9379" y="2384"/>
                  </a:cubicBezTo>
                  <a:cubicBezTo>
                    <a:pt x="11084" y="2384"/>
                    <a:pt x="14495" y="3129"/>
                    <a:pt x="15063" y="5364"/>
                  </a:cubicBezTo>
                  <a:cubicBezTo>
                    <a:pt x="15063" y="6853"/>
                    <a:pt x="14495" y="6853"/>
                    <a:pt x="15632" y="7598"/>
                  </a:cubicBezTo>
                  <a:cubicBezTo>
                    <a:pt x="16769" y="8343"/>
                    <a:pt x="17337" y="9088"/>
                    <a:pt x="17905" y="9833"/>
                  </a:cubicBezTo>
                  <a:cubicBezTo>
                    <a:pt x="19042" y="11322"/>
                    <a:pt x="21316" y="14302"/>
                    <a:pt x="20748" y="16536"/>
                  </a:cubicBezTo>
                  <a:cubicBezTo>
                    <a:pt x="19611" y="18771"/>
                    <a:pt x="16769" y="16536"/>
                    <a:pt x="15063" y="15791"/>
                  </a:cubicBezTo>
                  <a:cubicBezTo>
                    <a:pt x="14495" y="15791"/>
                    <a:pt x="13358" y="15046"/>
                    <a:pt x="12790" y="15791"/>
                  </a:cubicBezTo>
                  <a:cubicBezTo>
                    <a:pt x="12221" y="15791"/>
                    <a:pt x="12221" y="16536"/>
                    <a:pt x="11653" y="17281"/>
                  </a:cubicBezTo>
                  <a:cubicBezTo>
                    <a:pt x="10516" y="18771"/>
                    <a:pt x="9948" y="19515"/>
                    <a:pt x="8242" y="20260"/>
                  </a:cubicBezTo>
                  <a:cubicBezTo>
                    <a:pt x="7105" y="21005"/>
                    <a:pt x="4832" y="20260"/>
                    <a:pt x="4263" y="18771"/>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4" name="Shape 234"/>
            <p:cNvSpPr/>
            <p:nvPr/>
          </p:nvSpPr>
          <p:spPr>
            <a:xfrm>
              <a:off x="2486781" y="1499223"/>
              <a:ext cx="194845" cy="265346"/>
            </a:xfrm>
            <a:custGeom>
              <a:avLst/>
              <a:gdLst/>
              <a:ahLst/>
              <a:cxnLst>
                <a:cxn ang="0">
                  <a:pos x="wd2" y="hd2"/>
                </a:cxn>
                <a:cxn ang="5400000">
                  <a:pos x="wd2" y="hd2"/>
                </a:cxn>
                <a:cxn ang="10800000">
                  <a:pos x="wd2" y="hd2"/>
                </a:cxn>
                <a:cxn ang="16200000">
                  <a:pos x="wd2" y="hd2"/>
                </a:cxn>
              </a:cxnLst>
              <a:rect l="0" t="0" r="r" b="b"/>
              <a:pathLst>
                <a:path w="21600" h="20223" extrusionOk="0">
                  <a:moveTo>
                    <a:pt x="6171" y="18999"/>
                  </a:moveTo>
                  <a:cubicBezTo>
                    <a:pt x="5143" y="21478"/>
                    <a:pt x="2571" y="19708"/>
                    <a:pt x="2571" y="17937"/>
                  </a:cubicBezTo>
                  <a:cubicBezTo>
                    <a:pt x="2057" y="17229"/>
                    <a:pt x="2057" y="16875"/>
                    <a:pt x="2057" y="16167"/>
                  </a:cubicBezTo>
                  <a:cubicBezTo>
                    <a:pt x="2057" y="15812"/>
                    <a:pt x="1543" y="15104"/>
                    <a:pt x="1543" y="14750"/>
                  </a:cubicBezTo>
                  <a:cubicBezTo>
                    <a:pt x="1543" y="14396"/>
                    <a:pt x="1543" y="14396"/>
                    <a:pt x="1543" y="14042"/>
                  </a:cubicBezTo>
                  <a:cubicBezTo>
                    <a:pt x="1029" y="13688"/>
                    <a:pt x="1029" y="13334"/>
                    <a:pt x="1029" y="13334"/>
                  </a:cubicBezTo>
                  <a:cubicBezTo>
                    <a:pt x="514" y="12626"/>
                    <a:pt x="514" y="12271"/>
                    <a:pt x="0" y="11563"/>
                  </a:cubicBezTo>
                  <a:cubicBezTo>
                    <a:pt x="0" y="10501"/>
                    <a:pt x="514" y="9439"/>
                    <a:pt x="0" y="8376"/>
                  </a:cubicBezTo>
                  <a:cubicBezTo>
                    <a:pt x="0" y="7314"/>
                    <a:pt x="514" y="6252"/>
                    <a:pt x="514" y="5189"/>
                  </a:cubicBezTo>
                  <a:cubicBezTo>
                    <a:pt x="1029" y="3419"/>
                    <a:pt x="2571" y="5544"/>
                    <a:pt x="4114" y="5544"/>
                  </a:cubicBezTo>
                  <a:cubicBezTo>
                    <a:pt x="4629" y="4127"/>
                    <a:pt x="2057" y="3773"/>
                    <a:pt x="2057" y="2711"/>
                  </a:cubicBezTo>
                  <a:cubicBezTo>
                    <a:pt x="2057" y="1648"/>
                    <a:pt x="3086" y="586"/>
                    <a:pt x="4629" y="232"/>
                  </a:cubicBezTo>
                  <a:cubicBezTo>
                    <a:pt x="6686" y="-122"/>
                    <a:pt x="8229" y="-122"/>
                    <a:pt x="9771" y="586"/>
                  </a:cubicBezTo>
                  <a:cubicBezTo>
                    <a:pt x="11314" y="1294"/>
                    <a:pt x="11829" y="2711"/>
                    <a:pt x="13886" y="2711"/>
                  </a:cubicBezTo>
                  <a:cubicBezTo>
                    <a:pt x="14914" y="2711"/>
                    <a:pt x="15429" y="2003"/>
                    <a:pt x="15943" y="1648"/>
                  </a:cubicBezTo>
                  <a:cubicBezTo>
                    <a:pt x="16971" y="1294"/>
                    <a:pt x="18000" y="1648"/>
                    <a:pt x="19029" y="2003"/>
                  </a:cubicBezTo>
                  <a:cubicBezTo>
                    <a:pt x="19543" y="2003"/>
                    <a:pt x="20057" y="2003"/>
                    <a:pt x="21086" y="2357"/>
                  </a:cubicBezTo>
                  <a:cubicBezTo>
                    <a:pt x="21086" y="2711"/>
                    <a:pt x="21600" y="3419"/>
                    <a:pt x="21600" y="3773"/>
                  </a:cubicBezTo>
                  <a:cubicBezTo>
                    <a:pt x="21600" y="4127"/>
                    <a:pt x="20571" y="4835"/>
                    <a:pt x="20057" y="5189"/>
                  </a:cubicBezTo>
                  <a:cubicBezTo>
                    <a:pt x="19543" y="5544"/>
                    <a:pt x="19029" y="5898"/>
                    <a:pt x="19029" y="6606"/>
                  </a:cubicBezTo>
                  <a:cubicBezTo>
                    <a:pt x="18000" y="7668"/>
                    <a:pt x="17486" y="9085"/>
                    <a:pt x="16457" y="10147"/>
                  </a:cubicBezTo>
                  <a:cubicBezTo>
                    <a:pt x="15943" y="11209"/>
                    <a:pt x="14914" y="13334"/>
                    <a:pt x="12857" y="13334"/>
                  </a:cubicBezTo>
                  <a:cubicBezTo>
                    <a:pt x="11314" y="13688"/>
                    <a:pt x="10800" y="12980"/>
                    <a:pt x="9771" y="12626"/>
                  </a:cubicBezTo>
                  <a:cubicBezTo>
                    <a:pt x="8229" y="12626"/>
                    <a:pt x="7200" y="12980"/>
                    <a:pt x="6171" y="13334"/>
                  </a:cubicBezTo>
                  <a:cubicBezTo>
                    <a:pt x="6171" y="13688"/>
                    <a:pt x="7200" y="13688"/>
                    <a:pt x="7714" y="14042"/>
                  </a:cubicBezTo>
                  <a:cubicBezTo>
                    <a:pt x="8743" y="14042"/>
                    <a:pt x="8743" y="14396"/>
                    <a:pt x="8743" y="14750"/>
                  </a:cubicBezTo>
                  <a:cubicBezTo>
                    <a:pt x="9257" y="15812"/>
                    <a:pt x="8743" y="16521"/>
                    <a:pt x="8229" y="16875"/>
                  </a:cubicBezTo>
                  <a:cubicBezTo>
                    <a:pt x="7200" y="17583"/>
                    <a:pt x="6686" y="18291"/>
                    <a:pt x="6171" y="18999"/>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5" name="Shape 235"/>
            <p:cNvSpPr/>
            <p:nvPr/>
          </p:nvSpPr>
          <p:spPr>
            <a:xfrm>
              <a:off x="2268938" y="1511404"/>
              <a:ext cx="188322" cy="329481"/>
            </a:xfrm>
            <a:custGeom>
              <a:avLst/>
              <a:gdLst/>
              <a:ahLst/>
              <a:cxnLst>
                <a:cxn ang="0">
                  <a:pos x="wd2" y="hd2"/>
                </a:cxn>
                <a:cxn ang="5400000">
                  <a:pos x="wd2" y="hd2"/>
                </a:cxn>
                <a:cxn ang="10800000">
                  <a:pos x="wd2" y="hd2"/>
                </a:cxn>
                <a:cxn ang="16200000">
                  <a:pos x="wd2" y="hd2"/>
                </a:cxn>
              </a:cxnLst>
              <a:rect l="0" t="0" r="r" b="b"/>
              <a:pathLst>
                <a:path w="21307" h="21524" extrusionOk="0">
                  <a:moveTo>
                    <a:pt x="16039" y="8214"/>
                  </a:moveTo>
                  <a:cubicBezTo>
                    <a:pt x="15512" y="8518"/>
                    <a:pt x="14458" y="9127"/>
                    <a:pt x="14458" y="9431"/>
                  </a:cubicBezTo>
                  <a:cubicBezTo>
                    <a:pt x="14458" y="10039"/>
                    <a:pt x="16039" y="9431"/>
                    <a:pt x="16566" y="9431"/>
                  </a:cubicBezTo>
                  <a:cubicBezTo>
                    <a:pt x="17092" y="9127"/>
                    <a:pt x="18146" y="9431"/>
                    <a:pt x="18673" y="9735"/>
                  </a:cubicBezTo>
                  <a:cubicBezTo>
                    <a:pt x="19200" y="10344"/>
                    <a:pt x="19200" y="10648"/>
                    <a:pt x="19727" y="10952"/>
                  </a:cubicBezTo>
                  <a:cubicBezTo>
                    <a:pt x="20780" y="11865"/>
                    <a:pt x="21307" y="12473"/>
                    <a:pt x="21307" y="13386"/>
                  </a:cubicBezTo>
                  <a:cubicBezTo>
                    <a:pt x="21307" y="14299"/>
                    <a:pt x="21307" y="15211"/>
                    <a:pt x="21307" y="16124"/>
                  </a:cubicBezTo>
                  <a:cubicBezTo>
                    <a:pt x="21307" y="17037"/>
                    <a:pt x="21307" y="18254"/>
                    <a:pt x="20253" y="19166"/>
                  </a:cubicBezTo>
                  <a:cubicBezTo>
                    <a:pt x="19200" y="19470"/>
                    <a:pt x="18673" y="19470"/>
                    <a:pt x="17619" y="19470"/>
                  </a:cubicBezTo>
                  <a:cubicBezTo>
                    <a:pt x="16566" y="19470"/>
                    <a:pt x="16039" y="19470"/>
                    <a:pt x="16039" y="20079"/>
                  </a:cubicBezTo>
                  <a:cubicBezTo>
                    <a:pt x="16039" y="20687"/>
                    <a:pt x="16566" y="20992"/>
                    <a:pt x="15512" y="21296"/>
                  </a:cubicBezTo>
                  <a:cubicBezTo>
                    <a:pt x="14985" y="21600"/>
                    <a:pt x="13931" y="21600"/>
                    <a:pt x="13405" y="21296"/>
                  </a:cubicBezTo>
                  <a:cubicBezTo>
                    <a:pt x="11824" y="20687"/>
                    <a:pt x="11824" y="20079"/>
                    <a:pt x="11297" y="19166"/>
                  </a:cubicBezTo>
                  <a:cubicBezTo>
                    <a:pt x="10244" y="18254"/>
                    <a:pt x="9190" y="17341"/>
                    <a:pt x="8136" y="16732"/>
                  </a:cubicBezTo>
                  <a:cubicBezTo>
                    <a:pt x="7609" y="16428"/>
                    <a:pt x="7609" y="15820"/>
                    <a:pt x="6556" y="15820"/>
                  </a:cubicBezTo>
                  <a:cubicBezTo>
                    <a:pt x="6029" y="15515"/>
                    <a:pt x="4975" y="15211"/>
                    <a:pt x="4448" y="15211"/>
                  </a:cubicBezTo>
                  <a:cubicBezTo>
                    <a:pt x="2868" y="14907"/>
                    <a:pt x="1814" y="14299"/>
                    <a:pt x="1287" y="13386"/>
                  </a:cubicBezTo>
                  <a:cubicBezTo>
                    <a:pt x="1287" y="13082"/>
                    <a:pt x="1287" y="13082"/>
                    <a:pt x="761" y="12777"/>
                  </a:cubicBezTo>
                  <a:cubicBezTo>
                    <a:pt x="761" y="12473"/>
                    <a:pt x="234" y="12473"/>
                    <a:pt x="234" y="12169"/>
                  </a:cubicBezTo>
                  <a:cubicBezTo>
                    <a:pt x="-293" y="11865"/>
                    <a:pt x="234" y="11256"/>
                    <a:pt x="234" y="10952"/>
                  </a:cubicBezTo>
                  <a:cubicBezTo>
                    <a:pt x="234" y="10039"/>
                    <a:pt x="-293" y="8518"/>
                    <a:pt x="1814" y="9127"/>
                  </a:cubicBezTo>
                  <a:cubicBezTo>
                    <a:pt x="3395" y="9431"/>
                    <a:pt x="3922" y="10648"/>
                    <a:pt x="4975" y="11256"/>
                  </a:cubicBezTo>
                  <a:cubicBezTo>
                    <a:pt x="6029" y="12169"/>
                    <a:pt x="8136" y="11256"/>
                    <a:pt x="8136" y="10039"/>
                  </a:cubicBezTo>
                  <a:cubicBezTo>
                    <a:pt x="8136" y="9735"/>
                    <a:pt x="7083" y="9431"/>
                    <a:pt x="7083" y="9127"/>
                  </a:cubicBezTo>
                  <a:cubicBezTo>
                    <a:pt x="7083" y="8518"/>
                    <a:pt x="7083" y="8214"/>
                    <a:pt x="7609" y="7910"/>
                  </a:cubicBezTo>
                  <a:cubicBezTo>
                    <a:pt x="7609" y="7301"/>
                    <a:pt x="7083" y="7301"/>
                    <a:pt x="6029" y="6997"/>
                  </a:cubicBezTo>
                  <a:cubicBezTo>
                    <a:pt x="5502" y="6997"/>
                    <a:pt x="4448" y="6997"/>
                    <a:pt x="4448" y="6389"/>
                  </a:cubicBezTo>
                  <a:cubicBezTo>
                    <a:pt x="3922" y="5780"/>
                    <a:pt x="4975" y="5476"/>
                    <a:pt x="4448" y="4868"/>
                  </a:cubicBezTo>
                  <a:cubicBezTo>
                    <a:pt x="4448" y="4563"/>
                    <a:pt x="3395" y="4259"/>
                    <a:pt x="4448" y="3651"/>
                  </a:cubicBezTo>
                  <a:cubicBezTo>
                    <a:pt x="4975" y="3042"/>
                    <a:pt x="7609" y="2738"/>
                    <a:pt x="9190" y="2738"/>
                  </a:cubicBezTo>
                  <a:cubicBezTo>
                    <a:pt x="10244" y="2738"/>
                    <a:pt x="11297" y="3042"/>
                    <a:pt x="12351" y="2434"/>
                  </a:cubicBezTo>
                  <a:cubicBezTo>
                    <a:pt x="12878" y="2130"/>
                    <a:pt x="12878" y="1521"/>
                    <a:pt x="13931" y="913"/>
                  </a:cubicBezTo>
                  <a:cubicBezTo>
                    <a:pt x="14458" y="608"/>
                    <a:pt x="15512" y="0"/>
                    <a:pt x="16039" y="0"/>
                  </a:cubicBezTo>
                  <a:cubicBezTo>
                    <a:pt x="16566" y="0"/>
                    <a:pt x="18146" y="608"/>
                    <a:pt x="18146" y="913"/>
                  </a:cubicBezTo>
                  <a:cubicBezTo>
                    <a:pt x="18673" y="1825"/>
                    <a:pt x="14985" y="2738"/>
                    <a:pt x="18146" y="2738"/>
                  </a:cubicBezTo>
                  <a:cubicBezTo>
                    <a:pt x="19200" y="2738"/>
                    <a:pt x="19727" y="2738"/>
                    <a:pt x="19727" y="3346"/>
                  </a:cubicBezTo>
                  <a:cubicBezTo>
                    <a:pt x="19727" y="5172"/>
                    <a:pt x="17619" y="6997"/>
                    <a:pt x="16039" y="821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6" name="Shape 236"/>
            <p:cNvSpPr/>
            <p:nvPr/>
          </p:nvSpPr>
          <p:spPr>
            <a:xfrm>
              <a:off x="2443483" y="1092180"/>
              <a:ext cx="605461" cy="382948"/>
            </a:xfrm>
            <a:custGeom>
              <a:avLst/>
              <a:gdLst/>
              <a:ahLst/>
              <a:cxnLst>
                <a:cxn ang="0">
                  <a:pos x="wd2" y="hd2"/>
                </a:cxn>
                <a:cxn ang="5400000">
                  <a:pos x="wd2" y="hd2"/>
                </a:cxn>
                <a:cxn ang="10800000">
                  <a:pos x="wd2" y="hd2"/>
                </a:cxn>
                <a:cxn ang="16200000">
                  <a:pos x="wd2" y="hd2"/>
                </a:cxn>
              </a:cxnLst>
              <a:rect l="0" t="0" r="r" b="b"/>
              <a:pathLst>
                <a:path w="21435" h="21226" extrusionOk="0">
                  <a:moveTo>
                    <a:pt x="19127" y="20612"/>
                  </a:moveTo>
                  <a:cubicBezTo>
                    <a:pt x="18962" y="21126"/>
                    <a:pt x="18467" y="21383"/>
                    <a:pt x="18137" y="21126"/>
                  </a:cubicBezTo>
                  <a:cubicBezTo>
                    <a:pt x="17973" y="21126"/>
                    <a:pt x="17643" y="20869"/>
                    <a:pt x="17478" y="20869"/>
                  </a:cubicBezTo>
                  <a:cubicBezTo>
                    <a:pt x="17148" y="20354"/>
                    <a:pt x="16818" y="20097"/>
                    <a:pt x="16653" y="19583"/>
                  </a:cubicBezTo>
                  <a:cubicBezTo>
                    <a:pt x="16489" y="18812"/>
                    <a:pt x="16818" y="18812"/>
                    <a:pt x="16983" y="18297"/>
                  </a:cubicBezTo>
                  <a:cubicBezTo>
                    <a:pt x="16983" y="17783"/>
                    <a:pt x="16653" y="17526"/>
                    <a:pt x="16324" y="17269"/>
                  </a:cubicBezTo>
                  <a:cubicBezTo>
                    <a:pt x="16324" y="17783"/>
                    <a:pt x="16159" y="18040"/>
                    <a:pt x="16159" y="18554"/>
                  </a:cubicBezTo>
                  <a:cubicBezTo>
                    <a:pt x="16159" y="18812"/>
                    <a:pt x="16324" y="19326"/>
                    <a:pt x="16324" y="19583"/>
                  </a:cubicBezTo>
                  <a:cubicBezTo>
                    <a:pt x="16489" y="20097"/>
                    <a:pt x="16489" y="20354"/>
                    <a:pt x="15994" y="20354"/>
                  </a:cubicBezTo>
                  <a:cubicBezTo>
                    <a:pt x="15664" y="20354"/>
                    <a:pt x="15499" y="20354"/>
                    <a:pt x="15169" y="20354"/>
                  </a:cubicBezTo>
                  <a:cubicBezTo>
                    <a:pt x="14840" y="20354"/>
                    <a:pt x="14510" y="20612"/>
                    <a:pt x="14180" y="20354"/>
                  </a:cubicBezTo>
                  <a:cubicBezTo>
                    <a:pt x="14015" y="20097"/>
                    <a:pt x="14180" y="19583"/>
                    <a:pt x="13850" y="19840"/>
                  </a:cubicBezTo>
                  <a:cubicBezTo>
                    <a:pt x="13685" y="20097"/>
                    <a:pt x="13685" y="20612"/>
                    <a:pt x="13521" y="20612"/>
                  </a:cubicBezTo>
                  <a:cubicBezTo>
                    <a:pt x="13356" y="20869"/>
                    <a:pt x="12861" y="20612"/>
                    <a:pt x="12696" y="20612"/>
                  </a:cubicBezTo>
                  <a:cubicBezTo>
                    <a:pt x="12037" y="20612"/>
                    <a:pt x="11707" y="21126"/>
                    <a:pt x="11047" y="21126"/>
                  </a:cubicBezTo>
                  <a:cubicBezTo>
                    <a:pt x="10882" y="21126"/>
                    <a:pt x="10388" y="20869"/>
                    <a:pt x="10223" y="20612"/>
                  </a:cubicBezTo>
                  <a:cubicBezTo>
                    <a:pt x="10058" y="20354"/>
                    <a:pt x="10058" y="20097"/>
                    <a:pt x="10058" y="19840"/>
                  </a:cubicBezTo>
                  <a:cubicBezTo>
                    <a:pt x="10058" y="19326"/>
                    <a:pt x="10058" y="18812"/>
                    <a:pt x="9728" y="18812"/>
                  </a:cubicBezTo>
                  <a:cubicBezTo>
                    <a:pt x="9563" y="18554"/>
                    <a:pt x="9398" y="19069"/>
                    <a:pt x="9234" y="19326"/>
                  </a:cubicBezTo>
                  <a:cubicBezTo>
                    <a:pt x="9069" y="19583"/>
                    <a:pt x="9234" y="20097"/>
                    <a:pt x="9069" y="20354"/>
                  </a:cubicBezTo>
                  <a:cubicBezTo>
                    <a:pt x="8739" y="20612"/>
                    <a:pt x="8409" y="20354"/>
                    <a:pt x="8409" y="20097"/>
                  </a:cubicBezTo>
                  <a:cubicBezTo>
                    <a:pt x="8079" y="19326"/>
                    <a:pt x="7750" y="18812"/>
                    <a:pt x="7255" y="19069"/>
                  </a:cubicBezTo>
                  <a:cubicBezTo>
                    <a:pt x="7090" y="19326"/>
                    <a:pt x="6760" y="19583"/>
                    <a:pt x="6595" y="19583"/>
                  </a:cubicBezTo>
                  <a:cubicBezTo>
                    <a:pt x="6431" y="19583"/>
                    <a:pt x="6101" y="19326"/>
                    <a:pt x="5936" y="19069"/>
                  </a:cubicBezTo>
                  <a:cubicBezTo>
                    <a:pt x="5606" y="18297"/>
                    <a:pt x="5771" y="17783"/>
                    <a:pt x="5771" y="17012"/>
                  </a:cubicBezTo>
                  <a:cubicBezTo>
                    <a:pt x="5771" y="16240"/>
                    <a:pt x="5441" y="15469"/>
                    <a:pt x="5441" y="14697"/>
                  </a:cubicBezTo>
                  <a:cubicBezTo>
                    <a:pt x="5276" y="13926"/>
                    <a:pt x="5771" y="13412"/>
                    <a:pt x="5771" y="12640"/>
                  </a:cubicBezTo>
                  <a:cubicBezTo>
                    <a:pt x="5936" y="11869"/>
                    <a:pt x="5771" y="10840"/>
                    <a:pt x="5606" y="10326"/>
                  </a:cubicBezTo>
                  <a:cubicBezTo>
                    <a:pt x="5441" y="9554"/>
                    <a:pt x="5111" y="9040"/>
                    <a:pt x="4947" y="8269"/>
                  </a:cubicBezTo>
                  <a:cubicBezTo>
                    <a:pt x="4782" y="7754"/>
                    <a:pt x="4947" y="6469"/>
                    <a:pt x="4287" y="7240"/>
                  </a:cubicBezTo>
                  <a:cubicBezTo>
                    <a:pt x="3792" y="7754"/>
                    <a:pt x="3298" y="7497"/>
                    <a:pt x="2803" y="7240"/>
                  </a:cubicBezTo>
                  <a:cubicBezTo>
                    <a:pt x="2308" y="6983"/>
                    <a:pt x="1979" y="6469"/>
                    <a:pt x="1649" y="5954"/>
                  </a:cubicBezTo>
                  <a:cubicBezTo>
                    <a:pt x="1319" y="5440"/>
                    <a:pt x="989" y="4926"/>
                    <a:pt x="660" y="4154"/>
                  </a:cubicBezTo>
                  <a:cubicBezTo>
                    <a:pt x="495" y="3640"/>
                    <a:pt x="0" y="2869"/>
                    <a:pt x="0" y="2097"/>
                  </a:cubicBezTo>
                  <a:cubicBezTo>
                    <a:pt x="0" y="1326"/>
                    <a:pt x="330" y="554"/>
                    <a:pt x="660" y="297"/>
                  </a:cubicBezTo>
                  <a:cubicBezTo>
                    <a:pt x="1319" y="-217"/>
                    <a:pt x="1814" y="40"/>
                    <a:pt x="2308" y="297"/>
                  </a:cubicBezTo>
                  <a:cubicBezTo>
                    <a:pt x="2803" y="554"/>
                    <a:pt x="3133" y="1069"/>
                    <a:pt x="3627" y="1583"/>
                  </a:cubicBezTo>
                  <a:cubicBezTo>
                    <a:pt x="3792" y="1840"/>
                    <a:pt x="4122" y="2097"/>
                    <a:pt x="4287" y="2354"/>
                  </a:cubicBezTo>
                  <a:cubicBezTo>
                    <a:pt x="4617" y="2612"/>
                    <a:pt x="4617" y="2869"/>
                    <a:pt x="4452" y="3126"/>
                  </a:cubicBezTo>
                  <a:cubicBezTo>
                    <a:pt x="4452" y="3383"/>
                    <a:pt x="4287" y="3897"/>
                    <a:pt x="4287" y="4154"/>
                  </a:cubicBezTo>
                  <a:cubicBezTo>
                    <a:pt x="4452" y="4926"/>
                    <a:pt x="4617" y="4412"/>
                    <a:pt x="4782" y="4412"/>
                  </a:cubicBezTo>
                  <a:cubicBezTo>
                    <a:pt x="5111" y="4154"/>
                    <a:pt x="5441" y="4412"/>
                    <a:pt x="5771" y="4412"/>
                  </a:cubicBezTo>
                  <a:cubicBezTo>
                    <a:pt x="6101" y="4412"/>
                    <a:pt x="6101" y="4154"/>
                    <a:pt x="6266" y="3897"/>
                  </a:cubicBezTo>
                  <a:cubicBezTo>
                    <a:pt x="6431" y="3383"/>
                    <a:pt x="6595" y="3126"/>
                    <a:pt x="6925" y="3383"/>
                  </a:cubicBezTo>
                  <a:cubicBezTo>
                    <a:pt x="7255" y="3640"/>
                    <a:pt x="7255" y="3897"/>
                    <a:pt x="7420" y="4154"/>
                  </a:cubicBezTo>
                  <a:cubicBezTo>
                    <a:pt x="7750" y="4669"/>
                    <a:pt x="8244" y="5697"/>
                    <a:pt x="7420" y="5954"/>
                  </a:cubicBezTo>
                  <a:cubicBezTo>
                    <a:pt x="7255" y="5954"/>
                    <a:pt x="7255" y="5697"/>
                    <a:pt x="7090" y="5697"/>
                  </a:cubicBezTo>
                  <a:cubicBezTo>
                    <a:pt x="6925" y="6212"/>
                    <a:pt x="7915" y="6726"/>
                    <a:pt x="8079" y="6726"/>
                  </a:cubicBezTo>
                  <a:cubicBezTo>
                    <a:pt x="8409" y="6726"/>
                    <a:pt x="9069" y="6983"/>
                    <a:pt x="9234" y="7754"/>
                  </a:cubicBezTo>
                  <a:cubicBezTo>
                    <a:pt x="9728" y="8526"/>
                    <a:pt x="8904" y="8783"/>
                    <a:pt x="8409" y="8526"/>
                  </a:cubicBezTo>
                  <a:cubicBezTo>
                    <a:pt x="7915" y="8526"/>
                    <a:pt x="7585" y="8012"/>
                    <a:pt x="7090" y="8012"/>
                  </a:cubicBezTo>
                  <a:cubicBezTo>
                    <a:pt x="6760" y="8526"/>
                    <a:pt x="7585" y="8783"/>
                    <a:pt x="7750" y="9040"/>
                  </a:cubicBezTo>
                  <a:cubicBezTo>
                    <a:pt x="7915" y="9297"/>
                    <a:pt x="7750" y="9554"/>
                    <a:pt x="7915" y="9812"/>
                  </a:cubicBezTo>
                  <a:cubicBezTo>
                    <a:pt x="8079" y="10069"/>
                    <a:pt x="8244" y="10069"/>
                    <a:pt x="8409" y="10326"/>
                  </a:cubicBezTo>
                  <a:cubicBezTo>
                    <a:pt x="8739" y="10583"/>
                    <a:pt x="9234" y="10840"/>
                    <a:pt x="9234" y="11612"/>
                  </a:cubicBezTo>
                  <a:cubicBezTo>
                    <a:pt x="9398" y="12126"/>
                    <a:pt x="8904" y="12640"/>
                    <a:pt x="9398" y="13154"/>
                  </a:cubicBezTo>
                  <a:cubicBezTo>
                    <a:pt x="9563" y="12897"/>
                    <a:pt x="9728" y="12897"/>
                    <a:pt x="9893" y="12640"/>
                  </a:cubicBezTo>
                  <a:cubicBezTo>
                    <a:pt x="10058" y="12383"/>
                    <a:pt x="10058" y="12383"/>
                    <a:pt x="10223" y="12126"/>
                  </a:cubicBezTo>
                  <a:cubicBezTo>
                    <a:pt x="10388" y="12126"/>
                    <a:pt x="10553" y="12126"/>
                    <a:pt x="10718" y="12126"/>
                  </a:cubicBezTo>
                  <a:cubicBezTo>
                    <a:pt x="11047" y="12383"/>
                    <a:pt x="11212" y="12640"/>
                    <a:pt x="11377" y="12897"/>
                  </a:cubicBezTo>
                  <a:cubicBezTo>
                    <a:pt x="11542" y="13154"/>
                    <a:pt x="11707" y="12897"/>
                    <a:pt x="12037" y="12897"/>
                  </a:cubicBezTo>
                  <a:cubicBezTo>
                    <a:pt x="12366" y="12897"/>
                    <a:pt x="12366" y="13154"/>
                    <a:pt x="12696" y="13412"/>
                  </a:cubicBezTo>
                  <a:cubicBezTo>
                    <a:pt x="12861" y="13669"/>
                    <a:pt x="13026" y="13412"/>
                    <a:pt x="13191" y="13154"/>
                  </a:cubicBezTo>
                  <a:cubicBezTo>
                    <a:pt x="13521" y="12897"/>
                    <a:pt x="13685" y="12640"/>
                    <a:pt x="13850" y="12383"/>
                  </a:cubicBezTo>
                  <a:cubicBezTo>
                    <a:pt x="14180" y="12383"/>
                    <a:pt x="14180" y="11869"/>
                    <a:pt x="14510" y="11869"/>
                  </a:cubicBezTo>
                  <a:cubicBezTo>
                    <a:pt x="14675" y="11612"/>
                    <a:pt x="14840" y="11612"/>
                    <a:pt x="15005" y="11612"/>
                  </a:cubicBezTo>
                  <a:cubicBezTo>
                    <a:pt x="15169" y="11354"/>
                    <a:pt x="15169" y="11354"/>
                    <a:pt x="15334" y="11097"/>
                  </a:cubicBezTo>
                  <a:cubicBezTo>
                    <a:pt x="15499" y="10840"/>
                    <a:pt x="15664" y="10583"/>
                    <a:pt x="15994" y="10583"/>
                  </a:cubicBezTo>
                  <a:cubicBezTo>
                    <a:pt x="16159" y="10583"/>
                    <a:pt x="16489" y="10840"/>
                    <a:pt x="16818" y="10840"/>
                  </a:cubicBezTo>
                  <a:cubicBezTo>
                    <a:pt x="17148" y="10583"/>
                    <a:pt x="17148" y="10326"/>
                    <a:pt x="17478" y="10326"/>
                  </a:cubicBezTo>
                  <a:cubicBezTo>
                    <a:pt x="18137" y="10326"/>
                    <a:pt x="18632" y="10583"/>
                    <a:pt x="19127" y="11097"/>
                  </a:cubicBezTo>
                  <a:cubicBezTo>
                    <a:pt x="19621" y="11354"/>
                    <a:pt x="19951" y="11869"/>
                    <a:pt x="20446" y="12383"/>
                  </a:cubicBezTo>
                  <a:cubicBezTo>
                    <a:pt x="20940" y="12897"/>
                    <a:pt x="21600" y="13669"/>
                    <a:pt x="21270" y="14440"/>
                  </a:cubicBezTo>
                  <a:cubicBezTo>
                    <a:pt x="20776" y="15212"/>
                    <a:pt x="20116" y="15726"/>
                    <a:pt x="20281" y="16754"/>
                  </a:cubicBezTo>
                  <a:cubicBezTo>
                    <a:pt x="20611" y="16754"/>
                    <a:pt x="21435" y="16754"/>
                    <a:pt x="21435" y="17526"/>
                  </a:cubicBezTo>
                  <a:cubicBezTo>
                    <a:pt x="21435" y="17783"/>
                    <a:pt x="21270" y="18040"/>
                    <a:pt x="21105" y="18297"/>
                  </a:cubicBezTo>
                  <a:cubicBezTo>
                    <a:pt x="20776" y="18554"/>
                    <a:pt x="20776" y="18554"/>
                    <a:pt x="20611" y="19069"/>
                  </a:cubicBezTo>
                  <a:cubicBezTo>
                    <a:pt x="20611" y="19326"/>
                    <a:pt x="20611" y="19583"/>
                    <a:pt x="20446" y="19840"/>
                  </a:cubicBezTo>
                  <a:cubicBezTo>
                    <a:pt x="20281" y="20097"/>
                    <a:pt x="20116" y="20354"/>
                    <a:pt x="19951" y="20354"/>
                  </a:cubicBezTo>
                  <a:cubicBezTo>
                    <a:pt x="19621" y="20612"/>
                    <a:pt x="19456" y="20612"/>
                    <a:pt x="19127" y="20612"/>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7" name="Shape 237"/>
            <p:cNvSpPr/>
            <p:nvPr/>
          </p:nvSpPr>
          <p:spPr>
            <a:xfrm>
              <a:off x="2455632" y="1304843"/>
              <a:ext cx="113812" cy="141299"/>
            </a:xfrm>
            <a:custGeom>
              <a:avLst/>
              <a:gdLst/>
              <a:ahLst/>
              <a:cxnLst>
                <a:cxn ang="0">
                  <a:pos x="wd2" y="hd2"/>
                </a:cxn>
                <a:cxn ang="5400000">
                  <a:pos x="wd2" y="hd2"/>
                </a:cxn>
                <a:cxn ang="10800000">
                  <a:pos x="wd2" y="hd2"/>
                </a:cxn>
                <a:cxn ang="16200000">
                  <a:pos x="wd2" y="hd2"/>
                </a:cxn>
              </a:cxnLst>
              <a:rect l="0" t="0" r="r" b="b"/>
              <a:pathLst>
                <a:path w="20476" h="20404" extrusionOk="0">
                  <a:moveTo>
                    <a:pt x="11338" y="18993"/>
                  </a:moveTo>
                  <a:cubicBezTo>
                    <a:pt x="8014" y="16968"/>
                    <a:pt x="2199" y="15618"/>
                    <a:pt x="538" y="12243"/>
                  </a:cubicBezTo>
                  <a:cubicBezTo>
                    <a:pt x="-1124" y="9543"/>
                    <a:pt x="1368" y="8193"/>
                    <a:pt x="3861" y="6843"/>
                  </a:cubicBezTo>
                  <a:cubicBezTo>
                    <a:pt x="6353" y="5493"/>
                    <a:pt x="5522" y="4143"/>
                    <a:pt x="6353" y="2118"/>
                  </a:cubicBezTo>
                  <a:cubicBezTo>
                    <a:pt x="8014" y="-582"/>
                    <a:pt x="11338" y="-582"/>
                    <a:pt x="12999" y="1443"/>
                  </a:cubicBezTo>
                  <a:cubicBezTo>
                    <a:pt x="15491" y="3468"/>
                    <a:pt x="16322" y="5493"/>
                    <a:pt x="17984" y="6843"/>
                  </a:cubicBezTo>
                  <a:cubicBezTo>
                    <a:pt x="19645" y="8193"/>
                    <a:pt x="20476" y="10893"/>
                    <a:pt x="20476" y="12918"/>
                  </a:cubicBezTo>
                  <a:cubicBezTo>
                    <a:pt x="20476" y="14943"/>
                    <a:pt x="20476" y="18318"/>
                    <a:pt x="18814" y="19668"/>
                  </a:cubicBezTo>
                  <a:cubicBezTo>
                    <a:pt x="17984" y="21018"/>
                    <a:pt x="12999" y="20343"/>
                    <a:pt x="11338" y="1899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8" name="Shape 238"/>
            <p:cNvSpPr/>
            <p:nvPr/>
          </p:nvSpPr>
          <p:spPr>
            <a:xfrm>
              <a:off x="2173362" y="1143166"/>
              <a:ext cx="262250" cy="258023"/>
            </a:xfrm>
            <a:custGeom>
              <a:avLst/>
              <a:gdLst/>
              <a:ahLst/>
              <a:cxnLst>
                <a:cxn ang="0">
                  <a:pos x="wd2" y="hd2"/>
                </a:cxn>
                <a:cxn ang="5400000">
                  <a:pos x="wd2" y="hd2"/>
                </a:cxn>
                <a:cxn ang="10800000">
                  <a:pos x="wd2" y="hd2"/>
                </a:cxn>
                <a:cxn ang="16200000">
                  <a:pos x="wd2" y="hd2"/>
                </a:cxn>
              </a:cxnLst>
              <a:rect l="0" t="0" r="r" b="b"/>
              <a:pathLst>
                <a:path w="21320" h="20976" extrusionOk="0">
                  <a:moveTo>
                    <a:pt x="21320" y="12201"/>
                  </a:moveTo>
                  <a:cubicBezTo>
                    <a:pt x="20941" y="12580"/>
                    <a:pt x="21320" y="13338"/>
                    <a:pt x="20941" y="13717"/>
                  </a:cubicBezTo>
                  <a:cubicBezTo>
                    <a:pt x="20941" y="14475"/>
                    <a:pt x="20183" y="14854"/>
                    <a:pt x="20183" y="15233"/>
                  </a:cubicBezTo>
                  <a:cubicBezTo>
                    <a:pt x="19804" y="15991"/>
                    <a:pt x="19804" y="16370"/>
                    <a:pt x="19804" y="17128"/>
                  </a:cubicBezTo>
                  <a:cubicBezTo>
                    <a:pt x="19804" y="18643"/>
                    <a:pt x="19046" y="19780"/>
                    <a:pt x="17909" y="20538"/>
                  </a:cubicBezTo>
                  <a:cubicBezTo>
                    <a:pt x="16773" y="20917"/>
                    <a:pt x="14499" y="21296"/>
                    <a:pt x="13362" y="20538"/>
                  </a:cubicBezTo>
                  <a:cubicBezTo>
                    <a:pt x="11846" y="19780"/>
                    <a:pt x="11467" y="18643"/>
                    <a:pt x="11846" y="17128"/>
                  </a:cubicBezTo>
                  <a:cubicBezTo>
                    <a:pt x="11846" y="16749"/>
                    <a:pt x="11846" y="16370"/>
                    <a:pt x="11846" y="15991"/>
                  </a:cubicBezTo>
                  <a:cubicBezTo>
                    <a:pt x="12225" y="15612"/>
                    <a:pt x="12604" y="15233"/>
                    <a:pt x="12983" y="14854"/>
                  </a:cubicBezTo>
                  <a:cubicBezTo>
                    <a:pt x="13741" y="14096"/>
                    <a:pt x="14499" y="13717"/>
                    <a:pt x="15257" y="12959"/>
                  </a:cubicBezTo>
                  <a:cubicBezTo>
                    <a:pt x="14499" y="12201"/>
                    <a:pt x="12604" y="12959"/>
                    <a:pt x="11846" y="13338"/>
                  </a:cubicBezTo>
                  <a:cubicBezTo>
                    <a:pt x="11467" y="13717"/>
                    <a:pt x="11088" y="14096"/>
                    <a:pt x="10709" y="14475"/>
                  </a:cubicBezTo>
                  <a:cubicBezTo>
                    <a:pt x="9952" y="14475"/>
                    <a:pt x="9573" y="14096"/>
                    <a:pt x="8815" y="14096"/>
                  </a:cubicBezTo>
                  <a:cubicBezTo>
                    <a:pt x="8057" y="14475"/>
                    <a:pt x="6162" y="15233"/>
                    <a:pt x="5404" y="14475"/>
                  </a:cubicBezTo>
                  <a:cubicBezTo>
                    <a:pt x="4646" y="13338"/>
                    <a:pt x="7299" y="12959"/>
                    <a:pt x="7678" y="12201"/>
                  </a:cubicBezTo>
                  <a:cubicBezTo>
                    <a:pt x="7299" y="11064"/>
                    <a:pt x="5025" y="13338"/>
                    <a:pt x="4267" y="12201"/>
                  </a:cubicBezTo>
                  <a:cubicBezTo>
                    <a:pt x="3888" y="11443"/>
                    <a:pt x="4646" y="11443"/>
                    <a:pt x="5025" y="10685"/>
                  </a:cubicBezTo>
                  <a:cubicBezTo>
                    <a:pt x="5025" y="9928"/>
                    <a:pt x="4267" y="9928"/>
                    <a:pt x="3888" y="9928"/>
                  </a:cubicBezTo>
                  <a:cubicBezTo>
                    <a:pt x="2373" y="9928"/>
                    <a:pt x="1615" y="9549"/>
                    <a:pt x="857" y="8412"/>
                  </a:cubicBezTo>
                  <a:cubicBezTo>
                    <a:pt x="-280" y="6896"/>
                    <a:pt x="1615" y="7275"/>
                    <a:pt x="1615" y="6138"/>
                  </a:cubicBezTo>
                  <a:cubicBezTo>
                    <a:pt x="1994" y="5001"/>
                    <a:pt x="478" y="3864"/>
                    <a:pt x="99" y="3107"/>
                  </a:cubicBezTo>
                  <a:cubicBezTo>
                    <a:pt x="-280" y="1970"/>
                    <a:pt x="478" y="833"/>
                    <a:pt x="1615" y="454"/>
                  </a:cubicBezTo>
                  <a:cubicBezTo>
                    <a:pt x="2752" y="454"/>
                    <a:pt x="4267" y="1970"/>
                    <a:pt x="4646" y="3107"/>
                  </a:cubicBezTo>
                  <a:cubicBezTo>
                    <a:pt x="5404" y="3864"/>
                    <a:pt x="5404" y="5001"/>
                    <a:pt x="5783" y="6138"/>
                  </a:cubicBezTo>
                  <a:cubicBezTo>
                    <a:pt x="6162" y="7275"/>
                    <a:pt x="6920" y="8033"/>
                    <a:pt x="7678" y="9170"/>
                  </a:cubicBezTo>
                  <a:cubicBezTo>
                    <a:pt x="8057" y="9549"/>
                    <a:pt x="9194" y="11064"/>
                    <a:pt x="9952" y="11064"/>
                  </a:cubicBezTo>
                  <a:cubicBezTo>
                    <a:pt x="11467" y="11064"/>
                    <a:pt x="8815" y="8791"/>
                    <a:pt x="8436" y="8791"/>
                  </a:cubicBezTo>
                  <a:cubicBezTo>
                    <a:pt x="7678" y="8033"/>
                    <a:pt x="6541" y="6138"/>
                    <a:pt x="6920" y="5001"/>
                  </a:cubicBezTo>
                  <a:cubicBezTo>
                    <a:pt x="6920" y="4622"/>
                    <a:pt x="7299" y="3864"/>
                    <a:pt x="7678" y="3485"/>
                  </a:cubicBezTo>
                  <a:cubicBezTo>
                    <a:pt x="8057" y="3485"/>
                    <a:pt x="8815" y="3864"/>
                    <a:pt x="9194" y="4243"/>
                  </a:cubicBezTo>
                  <a:cubicBezTo>
                    <a:pt x="9952" y="5380"/>
                    <a:pt x="10709" y="6138"/>
                    <a:pt x="11467" y="7275"/>
                  </a:cubicBezTo>
                  <a:cubicBezTo>
                    <a:pt x="11846" y="7654"/>
                    <a:pt x="13741" y="10685"/>
                    <a:pt x="14499" y="8791"/>
                  </a:cubicBezTo>
                  <a:cubicBezTo>
                    <a:pt x="14878" y="8033"/>
                    <a:pt x="13362" y="6138"/>
                    <a:pt x="12983" y="5380"/>
                  </a:cubicBezTo>
                  <a:cubicBezTo>
                    <a:pt x="12225" y="4243"/>
                    <a:pt x="11088" y="3485"/>
                    <a:pt x="9952" y="2728"/>
                  </a:cubicBezTo>
                  <a:cubicBezTo>
                    <a:pt x="8436" y="1591"/>
                    <a:pt x="8436" y="454"/>
                    <a:pt x="10331" y="75"/>
                  </a:cubicBezTo>
                  <a:cubicBezTo>
                    <a:pt x="12225" y="-304"/>
                    <a:pt x="12604" y="833"/>
                    <a:pt x="13741" y="1591"/>
                  </a:cubicBezTo>
                  <a:cubicBezTo>
                    <a:pt x="14878" y="2349"/>
                    <a:pt x="15636" y="2728"/>
                    <a:pt x="16773" y="1591"/>
                  </a:cubicBezTo>
                  <a:cubicBezTo>
                    <a:pt x="17152" y="1212"/>
                    <a:pt x="17152" y="833"/>
                    <a:pt x="17909" y="1212"/>
                  </a:cubicBezTo>
                  <a:cubicBezTo>
                    <a:pt x="18667" y="1212"/>
                    <a:pt x="19425" y="1970"/>
                    <a:pt x="19804" y="2349"/>
                  </a:cubicBezTo>
                  <a:cubicBezTo>
                    <a:pt x="20562" y="3107"/>
                    <a:pt x="20183" y="4243"/>
                    <a:pt x="20183" y="5380"/>
                  </a:cubicBezTo>
                  <a:cubicBezTo>
                    <a:pt x="20183" y="6517"/>
                    <a:pt x="20183" y="7654"/>
                    <a:pt x="20562" y="8791"/>
                  </a:cubicBezTo>
                  <a:cubicBezTo>
                    <a:pt x="20562" y="9928"/>
                    <a:pt x="21320" y="11064"/>
                    <a:pt x="21320" y="12201"/>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39" name="Shape 239"/>
            <p:cNvSpPr/>
            <p:nvPr/>
          </p:nvSpPr>
          <p:spPr>
            <a:xfrm>
              <a:off x="3677497" y="7453868"/>
              <a:ext cx="135816" cy="70157"/>
            </a:xfrm>
            <a:custGeom>
              <a:avLst/>
              <a:gdLst/>
              <a:ahLst/>
              <a:cxnLst>
                <a:cxn ang="0">
                  <a:pos x="wd2" y="hd2"/>
                </a:cxn>
                <a:cxn ang="5400000">
                  <a:pos x="wd2" y="hd2"/>
                </a:cxn>
                <a:cxn ang="10800000">
                  <a:pos x="wd2" y="hd2"/>
                </a:cxn>
                <a:cxn ang="16200000">
                  <a:pos x="wd2" y="hd2"/>
                </a:cxn>
              </a:cxnLst>
              <a:rect l="0" t="0" r="r" b="b"/>
              <a:pathLst>
                <a:path w="20994" h="20809" extrusionOk="0">
                  <a:moveTo>
                    <a:pt x="20880" y="7309"/>
                  </a:moveTo>
                  <a:cubicBezTo>
                    <a:pt x="21600" y="11359"/>
                    <a:pt x="18720" y="11359"/>
                    <a:pt x="17280" y="14059"/>
                  </a:cubicBezTo>
                  <a:cubicBezTo>
                    <a:pt x="15840" y="15409"/>
                    <a:pt x="14400" y="20809"/>
                    <a:pt x="12240" y="20809"/>
                  </a:cubicBezTo>
                  <a:cubicBezTo>
                    <a:pt x="10800" y="20809"/>
                    <a:pt x="10080" y="18109"/>
                    <a:pt x="9360" y="15409"/>
                  </a:cubicBezTo>
                  <a:cubicBezTo>
                    <a:pt x="7920" y="8659"/>
                    <a:pt x="5040" y="20809"/>
                    <a:pt x="2160" y="18109"/>
                  </a:cubicBezTo>
                  <a:cubicBezTo>
                    <a:pt x="1440" y="16759"/>
                    <a:pt x="0" y="12709"/>
                    <a:pt x="0" y="10009"/>
                  </a:cubicBezTo>
                  <a:cubicBezTo>
                    <a:pt x="0" y="4609"/>
                    <a:pt x="2160" y="7309"/>
                    <a:pt x="3600" y="7309"/>
                  </a:cubicBezTo>
                  <a:cubicBezTo>
                    <a:pt x="6480" y="7309"/>
                    <a:pt x="5760" y="4609"/>
                    <a:pt x="7200" y="1909"/>
                  </a:cubicBezTo>
                  <a:cubicBezTo>
                    <a:pt x="8640" y="559"/>
                    <a:pt x="10800" y="-791"/>
                    <a:pt x="12240" y="559"/>
                  </a:cubicBezTo>
                  <a:cubicBezTo>
                    <a:pt x="13680" y="559"/>
                    <a:pt x="15120" y="1909"/>
                    <a:pt x="17280" y="1909"/>
                  </a:cubicBezTo>
                  <a:cubicBezTo>
                    <a:pt x="19440" y="1909"/>
                    <a:pt x="20160" y="3259"/>
                    <a:pt x="20880" y="7309"/>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0" name="Shape 240"/>
            <p:cNvSpPr/>
            <p:nvPr/>
          </p:nvSpPr>
          <p:spPr>
            <a:xfrm>
              <a:off x="7972" y="2772211"/>
              <a:ext cx="75482" cy="44116"/>
            </a:xfrm>
            <a:custGeom>
              <a:avLst/>
              <a:gdLst/>
              <a:ahLst/>
              <a:cxnLst>
                <a:cxn ang="0">
                  <a:pos x="wd2" y="hd2"/>
                </a:cxn>
                <a:cxn ang="5400000">
                  <a:pos x="wd2" y="hd2"/>
                </a:cxn>
                <a:cxn ang="10800000">
                  <a:pos x="wd2" y="hd2"/>
                </a:cxn>
                <a:cxn ang="16200000">
                  <a:pos x="wd2" y="hd2"/>
                </a:cxn>
              </a:cxnLst>
              <a:rect l="0" t="0" r="r" b="b"/>
              <a:pathLst>
                <a:path w="15341" h="17291" extrusionOk="0">
                  <a:moveTo>
                    <a:pt x="2348" y="813"/>
                  </a:moveTo>
                  <a:cubicBezTo>
                    <a:pt x="6104" y="-2787"/>
                    <a:pt x="20191" y="6213"/>
                    <a:pt x="13617" y="15213"/>
                  </a:cubicBezTo>
                  <a:cubicBezTo>
                    <a:pt x="10800" y="17013"/>
                    <a:pt x="7043" y="18813"/>
                    <a:pt x="3287" y="15213"/>
                  </a:cubicBezTo>
                  <a:cubicBezTo>
                    <a:pt x="-1409" y="9813"/>
                    <a:pt x="-470" y="4413"/>
                    <a:pt x="2348" y="81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1" name="Shape 241"/>
            <p:cNvSpPr/>
            <p:nvPr/>
          </p:nvSpPr>
          <p:spPr>
            <a:xfrm>
              <a:off x="441870" y="2900199"/>
              <a:ext cx="98438" cy="140200"/>
            </a:xfrm>
            <a:custGeom>
              <a:avLst/>
              <a:gdLst/>
              <a:ahLst/>
              <a:cxnLst>
                <a:cxn ang="0">
                  <a:pos x="wd2" y="hd2"/>
                </a:cxn>
                <a:cxn ang="5400000">
                  <a:pos x="wd2" y="hd2"/>
                </a:cxn>
                <a:cxn ang="10800000">
                  <a:pos x="wd2" y="hd2"/>
                </a:cxn>
                <a:cxn ang="16200000">
                  <a:pos x="wd2" y="hd2"/>
                </a:cxn>
              </a:cxnLst>
              <a:rect l="0" t="0" r="r" b="b"/>
              <a:pathLst>
                <a:path w="20776" h="18102" extrusionOk="0">
                  <a:moveTo>
                    <a:pt x="16849" y="11420"/>
                  </a:moveTo>
                  <a:cubicBezTo>
                    <a:pt x="20776" y="9620"/>
                    <a:pt x="20776" y="10820"/>
                    <a:pt x="19794" y="7820"/>
                  </a:cubicBezTo>
                  <a:cubicBezTo>
                    <a:pt x="18812" y="6020"/>
                    <a:pt x="14885" y="4820"/>
                    <a:pt x="20776" y="4220"/>
                  </a:cubicBezTo>
                  <a:cubicBezTo>
                    <a:pt x="20776" y="1220"/>
                    <a:pt x="19794" y="-1180"/>
                    <a:pt x="15867" y="620"/>
                  </a:cubicBezTo>
                  <a:cubicBezTo>
                    <a:pt x="13903" y="1820"/>
                    <a:pt x="13903" y="2420"/>
                    <a:pt x="12921" y="3620"/>
                  </a:cubicBezTo>
                  <a:cubicBezTo>
                    <a:pt x="10958" y="4820"/>
                    <a:pt x="10958" y="4820"/>
                    <a:pt x="8994" y="6020"/>
                  </a:cubicBezTo>
                  <a:cubicBezTo>
                    <a:pt x="6049" y="7220"/>
                    <a:pt x="1140" y="8420"/>
                    <a:pt x="1140" y="10820"/>
                  </a:cubicBezTo>
                  <a:cubicBezTo>
                    <a:pt x="1140" y="12620"/>
                    <a:pt x="4085" y="13820"/>
                    <a:pt x="3103" y="15620"/>
                  </a:cubicBezTo>
                  <a:cubicBezTo>
                    <a:pt x="3103" y="16820"/>
                    <a:pt x="-824" y="15620"/>
                    <a:pt x="158" y="17420"/>
                  </a:cubicBezTo>
                  <a:cubicBezTo>
                    <a:pt x="158" y="20420"/>
                    <a:pt x="14885" y="12620"/>
                    <a:pt x="16849" y="1142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2" name="Shape 242"/>
            <p:cNvSpPr/>
            <p:nvPr/>
          </p:nvSpPr>
          <p:spPr>
            <a:xfrm>
              <a:off x="2036012" y="2067220"/>
              <a:ext cx="101035" cy="84549"/>
            </a:xfrm>
            <a:custGeom>
              <a:avLst/>
              <a:gdLst/>
              <a:ahLst/>
              <a:cxnLst>
                <a:cxn ang="0">
                  <a:pos x="wd2" y="hd2"/>
                </a:cxn>
                <a:cxn ang="5400000">
                  <a:pos x="wd2" y="hd2"/>
                </a:cxn>
                <a:cxn ang="10800000">
                  <a:pos x="wd2" y="hd2"/>
                </a:cxn>
                <a:cxn ang="16200000">
                  <a:pos x="wd2" y="hd2"/>
                </a:cxn>
              </a:cxnLst>
              <a:rect l="0" t="0" r="r" b="b"/>
              <a:pathLst>
                <a:path w="18794" h="17844" extrusionOk="0">
                  <a:moveTo>
                    <a:pt x="12006" y="12480"/>
                  </a:moveTo>
                  <a:cubicBezTo>
                    <a:pt x="9414" y="14444"/>
                    <a:pt x="6822" y="19353"/>
                    <a:pt x="2502" y="17389"/>
                  </a:cubicBezTo>
                  <a:cubicBezTo>
                    <a:pt x="-1818" y="15426"/>
                    <a:pt x="-90" y="10517"/>
                    <a:pt x="4230" y="8553"/>
                  </a:cubicBezTo>
                  <a:cubicBezTo>
                    <a:pt x="6822" y="7571"/>
                    <a:pt x="7686" y="7571"/>
                    <a:pt x="9414" y="6589"/>
                  </a:cubicBezTo>
                  <a:cubicBezTo>
                    <a:pt x="11142" y="5608"/>
                    <a:pt x="12870" y="4626"/>
                    <a:pt x="13734" y="3644"/>
                  </a:cubicBezTo>
                  <a:cubicBezTo>
                    <a:pt x="15462" y="1680"/>
                    <a:pt x="15462" y="-2247"/>
                    <a:pt x="18054" y="1680"/>
                  </a:cubicBezTo>
                  <a:cubicBezTo>
                    <a:pt x="19782" y="3644"/>
                    <a:pt x="18054" y="4626"/>
                    <a:pt x="17190" y="6589"/>
                  </a:cubicBezTo>
                  <a:cubicBezTo>
                    <a:pt x="15462" y="8553"/>
                    <a:pt x="13734" y="10517"/>
                    <a:pt x="12006" y="1248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3" name="Shape 243"/>
            <p:cNvSpPr/>
            <p:nvPr/>
          </p:nvSpPr>
          <p:spPr>
            <a:xfrm>
              <a:off x="2356129" y="1978706"/>
              <a:ext cx="148367" cy="142842"/>
            </a:xfrm>
            <a:custGeom>
              <a:avLst/>
              <a:gdLst/>
              <a:ahLst/>
              <a:cxnLst>
                <a:cxn ang="0">
                  <a:pos x="wd2" y="hd2"/>
                </a:cxn>
                <a:cxn ang="5400000">
                  <a:pos x="wd2" y="hd2"/>
                </a:cxn>
                <a:cxn ang="10800000">
                  <a:pos x="wd2" y="hd2"/>
                </a:cxn>
                <a:cxn ang="16200000">
                  <a:pos x="wd2" y="hd2"/>
                </a:cxn>
              </a:cxnLst>
              <a:rect l="0" t="0" r="r" b="b"/>
              <a:pathLst>
                <a:path w="20876" h="20098" extrusionOk="0">
                  <a:moveTo>
                    <a:pt x="20876" y="17376"/>
                  </a:moveTo>
                  <a:cubicBezTo>
                    <a:pt x="18258" y="18031"/>
                    <a:pt x="16949" y="20649"/>
                    <a:pt x="14331" y="19994"/>
                  </a:cubicBezTo>
                  <a:cubicBezTo>
                    <a:pt x="12367" y="19340"/>
                    <a:pt x="10403" y="18031"/>
                    <a:pt x="9094" y="16722"/>
                  </a:cubicBezTo>
                  <a:cubicBezTo>
                    <a:pt x="7785" y="16067"/>
                    <a:pt x="7131" y="15413"/>
                    <a:pt x="5821" y="14758"/>
                  </a:cubicBezTo>
                  <a:cubicBezTo>
                    <a:pt x="4512" y="14758"/>
                    <a:pt x="3203" y="14104"/>
                    <a:pt x="1240" y="13449"/>
                  </a:cubicBezTo>
                  <a:cubicBezTo>
                    <a:pt x="-69" y="12794"/>
                    <a:pt x="-724" y="12140"/>
                    <a:pt x="1240" y="10831"/>
                  </a:cubicBezTo>
                  <a:cubicBezTo>
                    <a:pt x="3203" y="10176"/>
                    <a:pt x="3858" y="10831"/>
                    <a:pt x="5167" y="9522"/>
                  </a:cubicBezTo>
                  <a:cubicBezTo>
                    <a:pt x="5821" y="8213"/>
                    <a:pt x="6476" y="6904"/>
                    <a:pt x="7131" y="5594"/>
                  </a:cubicBezTo>
                  <a:cubicBezTo>
                    <a:pt x="7131" y="4940"/>
                    <a:pt x="7785" y="4940"/>
                    <a:pt x="7785" y="4285"/>
                  </a:cubicBezTo>
                  <a:cubicBezTo>
                    <a:pt x="7785" y="3631"/>
                    <a:pt x="7785" y="2322"/>
                    <a:pt x="7785" y="1667"/>
                  </a:cubicBezTo>
                  <a:cubicBezTo>
                    <a:pt x="8440" y="-951"/>
                    <a:pt x="10403" y="-296"/>
                    <a:pt x="11058" y="2322"/>
                  </a:cubicBezTo>
                  <a:cubicBezTo>
                    <a:pt x="11712" y="4940"/>
                    <a:pt x="13021" y="5594"/>
                    <a:pt x="14985" y="7558"/>
                  </a:cubicBezTo>
                  <a:cubicBezTo>
                    <a:pt x="16294" y="8867"/>
                    <a:pt x="16949" y="10176"/>
                    <a:pt x="18258" y="11485"/>
                  </a:cubicBezTo>
                  <a:cubicBezTo>
                    <a:pt x="20221" y="13449"/>
                    <a:pt x="19567" y="16067"/>
                    <a:pt x="20876" y="17376"/>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4" name="Shape 244"/>
            <p:cNvSpPr/>
            <p:nvPr/>
          </p:nvSpPr>
          <p:spPr>
            <a:xfrm>
              <a:off x="2104965" y="1553251"/>
              <a:ext cx="81714" cy="102256"/>
            </a:xfrm>
            <a:custGeom>
              <a:avLst/>
              <a:gdLst/>
              <a:ahLst/>
              <a:cxnLst>
                <a:cxn ang="0">
                  <a:pos x="wd2" y="hd2"/>
                </a:cxn>
                <a:cxn ang="5400000">
                  <a:pos x="wd2" y="hd2"/>
                </a:cxn>
                <a:cxn ang="10800000">
                  <a:pos x="wd2" y="hd2"/>
                </a:cxn>
                <a:cxn ang="16200000">
                  <a:pos x="wd2" y="hd2"/>
                </a:cxn>
              </a:cxnLst>
              <a:rect l="0" t="0" r="r" b="b"/>
              <a:pathLst>
                <a:path w="19929" h="19688" extrusionOk="0">
                  <a:moveTo>
                    <a:pt x="18189" y="3643"/>
                  </a:moveTo>
                  <a:cubicBezTo>
                    <a:pt x="21600" y="8143"/>
                    <a:pt x="19326" y="12643"/>
                    <a:pt x="17053" y="17143"/>
                  </a:cubicBezTo>
                  <a:cubicBezTo>
                    <a:pt x="15916" y="18943"/>
                    <a:pt x="14779" y="20743"/>
                    <a:pt x="12505" y="18943"/>
                  </a:cubicBezTo>
                  <a:cubicBezTo>
                    <a:pt x="11368" y="18043"/>
                    <a:pt x="10232" y="15343"/>
                    <a:pt x="9095" y="14443"/>
                  </a:cubicBezTo>
                  <a:cubicBezTo>
                    <a:pt x="6821" y="12643"/>
                    <a:pt x="6821" y="10843"/>
                    <a:pt x="5684" y="9943"/>
                  </a:cubicBezTo>
                  <a:cubicBezTo>
                    <a:pt x="4547" y="8143"/>
                    <a:pt x="1137" y="7243"/>
                    <a:pt x="0" y="5443"/>
                  </a:cubicBezTo>
                  <a:cubicBezTo>
                    <a:pt x="0" y="3643"/>
                    <a:pt x="3411" y="2743"/>
                    <a:pt x="4547" y="1843"/>
                  </a:cubicBezTo>
                  <a:cubicBezTo>
                    <a:pt x="9095" y="-857"/>
                    <a:pt x="15916" y="-857"/>
                    <a:pt x="18189" y="364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5" name="Shape 245"/>
            <p:cNvSpPr/>
            <p:nvPr/>
          </p:nvSpPr>
          <p:spPr>
            <a:xfrm>
              <a:off x="1692024" y="1604627"/>
              <a:ext cx="623924" cy="515027"/>
            </a:xfrm>
            <a:custGeom>
              <a:avLst/>
              <a:gdLst/>
              <a:ahLst/>
              <a:cxnLst>
                <a:cxn ang="0">
                  <a:pos x="wd2" y="hd2"/>
                </a:cxn>
                <a:cxn ang="5400000">
                  <a:pos x="wd2" y="hd2"/>
                </a:cxn>
                <a:cxn ang="10800000">
                  <a:pos x="wd2" y="hd2"/>
                </a:cxn>
                <a:cxn ang="16200000">
                  <a:pos x="wd2" y="hd2"/>
                </a:cxn>
              </a:cxnLst>
              <a:rect l="0" t="0" r="r" b="b"/>
              <a:pathLst>
                <a:path w="21134" h="21330" extrusionOk="0">
                  <a:moveTo>
                    <a:pt x="13189" y="4050"/>
                  </a:moveTo>
                  <a:cubicBezTo>
                    <a:pt x="13189" y="4050"/>
                    <a:pt x="13189" y="4050"/>
                    <a:pt x="13189" y="4050"/>
                  </a:cubicBezTo>
                  <a:cubicBezTo>
                    <a:pt x="13189" y="3664"/>
                    <a:pt x="12874" y="3278"/>
                    <a:pt x="12874" y="2893"/>
                  </a:cubicBezTo>
                  <a:cubicBezTo>
                    <a:pt x="12716" y="2507"/>
                    <a:pt x="12716" y="2121"/>
                    <a:pt x="12716" y="1543"/>
                  </a:cubicBezTo>
                  <a:cubicBezTo>
                    <a:pt x="12716" y="1350"/>
                    <a:pt x="12716" y="771"/>
                    <a:pt x="12874" y="386"/>
                  </a:cubicBezTo>
                  <a:cubicBezTo>
                    <a:pt x="13032" y="-193"/>
                    <a:pt x="13347" y="0"/>
                    <a:pt x="13662" y="386"/>
                  </a:cubicBezTo>
                  <a:cubicBezTo>
                    <a:pt x="14293" y="964"/>
                    <a:pt x="14766" y="1543"/>
                    <a:pt x="15239" y="2121"/>
                  </a:cubicBezTo>
                  <a:cubicBezTo>
                    <a:pt x="15712" y="3086"/>
                    <a:pt x="15870" y="3664"/>
                    <a:pt x="15870" y="4628"/>
                  </a:cubicBezTo>
                  <a:cubicBezTo>
                    <a:pt x="15870" y="5207"/>
                    <a:pt x="16185" y="5593"/>
                    <a:pt x="16185" y="5978"/>
                  </a:cubicBezTo>
                  <a:cubicBezTo>
                    <a:pt x="16185" y="6364"/>
                    <a:pt x="16027" y="6750"/>
                    <a:pt x="16343" y="7136"/>
                  </a:cubicBezTo>
                  <a:cubicBezTo>
                    <a:pt x="16658" y="7521"/>
                    <a:pt x="16973" y="7714"/>
                    <a:pt x="16973" y="8293"/>
                  </a:cubicBezTo>
                  <a:cubicBezTo>
                    <a:pt x="16973" y="8678"/>
                    <a:pt x="16658" y="9064"/>
                    <a:pt x="16500" y="9450"/>
                  </a:cubicBezTo>
                  <a:cubicBezTo>
                    <a:pt x="16343" y="10221"/>
                    <a:pt x="16816" y="11186"/>
                    <a:pt x="17289" y="11571"/>
                  </a:cubicBezTo>
                  <a:cubicBezTo>
                    <a:pt x="17919" y="12150"/>
                    <a:pt x="18550" y="12536"/>
                    <a:pt x="19338" y="13114"/>
                  </a:cubicBezTo>
                  <a:cubicBezTo>
                    <a:pt x="19654" y="13500"/>
                    <a:pt x="19811" y="13693"/>
                    <a:pt x="20127" y="13886"/>
                  </a:cubicBezTo>
                  <a:cubicBezTo>
                    <a:pt x="20442" y="14271"/>
                    <a:pt x="20757" y="14657"/>
                    <a:pt x="20915" y="14657"/>
                  </a:cubicBezTo>
                  <a:cubicBezTo>
                    <a:pt x="21073" y="15236"/>
                    <a:pt x="21388" y="16778"/>
                    <a:pt x="20757" y="16778"/>
                  </a:cubicBezTo>
                  <a:cubicBezTo>
                    <a:pt x="20284" y="16971"/>
                    <a:pt x="20127" y="16200"/>
                    <a:pt x="19811" y="16200"/>
                  </a:cubicBezTo>
                  <a:cubicBezTo>
                    <a:pt x="19496" y="16007"/>
                    <a:pt x="19023" y="16200"/>
                    <a:pt x="18865" y="16586"/>
                  </a:cubicBezTo>
                  <a:cubicBezTo>
                    <a:pt x="18392" y="16971"/>
                    <a:pt x="18550" y="17164"/>
                    <a:pt x="19023" y="17357"/>
                  </a:cubicBezTo>
                  <a:cubicBezTo>
                    <a:pt x="19338" y="17550"/>
                    <a:pt x="19496" y="17936"/>
                    <a:pt x="19654" y="18128"/>
                  </a:cubicBezTo>
                  <a:cubicBezTo>
                    <a:pt x="20127" y="18321"/>
                    <a:pt x="20442" y="17936"/>
                    <a:pt x="20284" y="18707"/>
                  </a:cubicBezTo>
                  <a:cubicBezTo>
                    <a:pt x="20127" y="19093"/>
                    <a:pt x="19811" y="19286"/>
                    <a:pt x="19654" y="19478"/>
                  </a:cubicBezTo>
                  <a:cubicBezTo>
                    <a:pt x="18865" y="20057"/>
                    <a:pt x="18392" y="20443"/>
                    <a:pt x="17446" y="20057"/>
                  </a:cubicBezTo>
                  <a:cubicBezTo>
                    <a:pt x="16816" y="19864"/>
                    <a:pt x="16185" y="19478"/>
                    <a:pt x="15554" y="18900"/>
                  </a:cubicBezTo>
                  <a:cubicBezTo>
                    <a:pt x="15081" y="18514"/>
                    <a:pt x="14451" y="16971"/>
                    <a:pt x="13662" y="17743"/>
                  </a:cubicBezTo>
                  <a:cubicBezTo>
                    <a:pt x="13505" y="18128"/>
                    <a:pt x="13505" y="18707"/>
                    <a:pt x="13347" y="18900"/>
                  </a:cubicBezTo>
                  <a:cubicBezTo>
                    <a:pt x="13032" y="19286"/>
                    <a:pt x="12559" y="19286"/>
                    <a:pt x="12243" y="19478"/>
                  </a:cubicBezTo>
                  <a:cubicBezTo>
                    <a:pt x="11770" y="19864"/>
                    <a:pt x="11455" y="20057"/>
                    <a:pt x="10982" y="20057"/>
                  </a:cubicBezTo>
                  <a:cubicBezTo>
                    <a:pt x="10667" y="20250"/>
                    <a:pt x="10509" y="20443"/>
                    <a:pt x="10036" y="20828"/>
                  </a:cubicBezTo>
                  <a:cubicBezTo>
                    <a:pt x="9248" y="21407"/>
                    <a:pt x="8302" y="21407"/>
                    <a:pt x="7356" y="21214"/>
                  </a:cubicBezTo>
                  <a:cubicBezTo>
                    <a:pt x="6725" y="21021"/>
                    <a:pt x="6095" y="20443"/>
                    <a:pt x="5937" y="19478"/>
                  </a:cubicBezTo>
                  <a:cubicBezTo>
                    <a:pt x="5937" y="19093"/>
                    <a:pt x="5937" y="18707"/>
                    <a:pt x="5622" y="18321"/>
                  </a:cubicBezTo>
                  <a:cubicBezTo>
                    <a:pt x="5306" y="18128"/>
                    <a:pt x="4833" y="18321"/>
                    <a:pt x="4360" y="18321"/>
                  </a:cubicBezTo>
                  <a:cubicBezTo>
                    <a:pt x="3572" y="18128"/>
                    <a:pt x="2941" y="17936"/>
                    <a:pt x="2468" y="17164"/>
                  </a:cubicBezTo>
                  <a:cubicBezTo>
                    <a:pt x="1995" y="16778"/>
                    <a:pt x="1522" y="15814"/>
                    <a:pt x="1680" y="15236"/>
                  </a:cubicBezTo>
                  <a:cubicBezTo>
                    <a:pt x="1838" y="14078"/>
                    <a:pt x="3099" y="14271"/>
                    <a:pt x="3572" y="14271"/>
                  </a:cubicBezTo>
                  <a:cubicBezTo>
                    <a:pt x="4518" y="14271"/>
                    <a:pt x="4833" y="13114"/>
                    <a:pt x="5779" y="13693"/>
                  </a:cubicBezTo>
                  <a:cubicBezTo>
                    <a:pt x="6252" y="14078"/>
                    <a:pt x="6568" y="14657"/>
                    <a:pt x="7198" y="14271"/>
                  </a:cubicBezTo>
                  <a:cubicBezTo>
                    <a:pt x="8144" y="13886"/>
                    <a:pt x="7198" y="13307"/>
                    <a:pt x="6725" y="13114"/>
                  </a:cubicBezTo>
                  <a:cubicBezTo>
                    <a:pt x="6252" y="12921"/>
                    <a:pt x="5464" y="12728"/>
                    <a:pt x="4991" y="12921"/>
                  </a:cubicBezTo>
                  <a:cubicBezTo>
                    <a:pt x="4676" y="13114"/>
                    <a:pt x="4518" y="13307"/>
                    <a:pt x="4360" y="13500"/>
                  </a:cubicBezTo>
                  <a:cubicBezTo>
                    <a:pt x="3572" y="13693"/>
                    <a:pt x="2626" y="13114"/>
                    <a:pt x="1838" y="12728"/>
                  </a:cubicBezTo>
                  <a:cubicBezTo>
                    <a:pt x="1365" y="12343"/>
                    <a:pt x="892" y="11764"/>
                    <a:pt x="734" y="10993"/>
                  </a:cubicBezTo>
                  <a:cubicBezTo>
                    <a:pt x="734" y="10028"/>
                    <a:pt x="1680" y="9836"/>
                    <a:pt x="2311" y="9643"/>
                  </a:cubicBezTo>
                  <a:cubicBezTo>
                    <a:pt x="2784" y="9450"/>
                    <a:pt x="3730" y="9257"/>
                    <a:pt x="3887" y="8678"/>
                  </a:cubicBezTo>
                  <a:cubicBezTo>
                    <a:pt x="3572" y="8678"/>
                    <a:pt x="3257" y="8678"/>
                    <a:pt x="2941" y="8678"/>
                  </a:cubicBezTo>
                  <a:cubicBezTo>
                    <a:pt x="2626" y="8871"/>
                    <a:pt x="2468" y="9064"/>
                    <a:pt x="2311" y="9257"/>
                  </a:cubicBezTo>
                  <a:cubicBezTo>
                    <a:pt x="1995" y="9643"/>
                    <a:pt x="1207" y="9836"/>
                    <a:pt x="892" y="9450"/>
                  </a:cubicBezTo>
                  <a:cubicBezTo>
                    <a:pt x="734" y="9064"/>
                    <a:pt x="892" y="8871"/>
                    <a:pt x="892" y="8678"/>
                  </a:cubicBezTo>
                  <a:cubicBezTo>
                    <a:pt x="734" y="8486"/>
                    <a:pt x="419" y="8486"/>
                    <a:pt x="261" y="8293"/>
                  </a:cubicBezTo>
                  <a:cubicBezTo>
                    <a:pt x="-212" y="8100"/>
                    <a:pt x="103" y="7136"/>
                    <a:pt x="103" y="6557"/>
                  </a:cubicBezTo>
                  <a:cubicBezTo>
                    <a:pt x="261" y="5978"/>
                    <a:pt x="419" y="5207"/>
                    <a:pt x="1049" y="5400"/>
                  </a:cubicBezTo>
                  <a:cubicBezTo>
                    <a:pt x="1049" y="5014"/>
                    <a:pt x="576" y="4821"/>
                    <a:pt x="576" y="4243"/>
                  </a:cubicBezTo>
                  <a:cubicBezTo>
                    <a:pt x="576" y="3664"/>
                    <a:pt x="892" y="3471"/>
                    <a:pt x="1207" y="3278"/>
                  </a:cubicBezTo>
                  <a:cubicBezTo>
                    <a:pt x="1838" y="2507"/>
                    <a:pt x="2468" y="1928"/>
                    <a:pt x="2941" y="1350"/>
                  </a:cubicBezTo>
                  <a:cubicBezTo>
                    <a:pt x="3257" y="964"/>
                    <a:pt x="3730" y="771"/>
                    <a:pt x="4045" y="578"/>
                  </a:cubicBezTo>
                  <a:cubicBezTo>
                    <a:pt x="4360" y="578"/>
                    <a:pt x="4833" y="193"/>
                    <a:pt x="4991" y="0"/>
                  </a:cubicBezTo>
                  <a:cubicBezTo>
                    <a:pt x="5937" y="0"/>
                    <a:pt x="5622" y="1736"/>
                    <a:pt x="5464" y="2121"/>
                  </a:cubicBezTo>
                  <a:cubicBezTo>
                    <a:pt x="5464" y="2507"/>
                    <a:pt x="5306" y="2700"/>
                    <a:pt x="5306" y="2893"/>
                  </a:cubicBezTo>
                  <a:cubicBezTo>
                    <a:pt x="5149" y="3278"/>
                    <a:pt x="4991" y="3278"/>
                    <a:pt x="4991" y="3664"/>
                  </a:cubicBezTo>
                  <a:cubicBezTo>
                    <a:pt x="6252" y="3857"/>
                    <a:pt x="5622" y="2121"/>
                    <a:pt x="6410" y="1543"/>
                  </a:cubicBezTo>
                  <a:cubicBezTo>
                    <a:pt x="6725" y="1350"/>
                    <a:pt x="7198" y="1736"/>
                    <a:pt x="7514" y="1928"/>
                  </a:cubicBezTo>
                  <a:cubicBezTo>
                    <a:pt x="7671" y="1928"/>
                    <a:pt x="7829" y="2314"/>
                    <a:pt x="7987" y="2314"/>
                  </a:cubicBezTo>
                  <a:cubicBezTo>
                    <a:pt x="8144" y="2507"/>
                    <a:pt x="8302" y="2700"/>
                    <a:pt x="8617" y="2893"/>
                  </a:cubicBezTo>
                  <a:cubicBezTo>
                    <a:pt x="8775" y="3086"/>
                    <a:pt x="9248" y="3278"/>
                    <a:pt x="9248" y="3857"/>
                  </a:cubicBezTo>
                  <a:cubicBezTo>
                    <a:pt x="9090" y="4243"/>
                    <a:pt x="8460" y="4243"/>
                    <a:pt x="8302" y="4436"/>
                  </a:cubicBezTo>
                  <a:cubicBezTo>
                    <a:pt x="7829" y="4821"/>
                    <a:pt x="7829" y="5207"/>
                    <a:pt x="8460" y="5207"/>
                  </a:cubicBezTo>
                  <a:cubicBezTo>
                    <a:pt x="8775" y="5014"/>
                    <a:pt x="9090" y="4628"/>
                    <a:pt x="9248" y="4436"/>
                  </a:cubicBezTo>
                  <a:cubicBezTo>
                    <a:pt x="9406" y="4243"/>
                    <a:pt x="9563" y="4050"/>
                    <a:pt x="9563" y="3857"/>
                  </a:cubicBezTo>
                  <a:cubicBezTo>
                    <a:pt x="9879" y="4243"/>
                    <a:pt x="10352" y="4050"/>
                    <a:pt x="10509" y="3664"/>
                  </a:cubicBezTo>
                  <a:cubicBezTo>
                    <a:pt x="10667" y="3086"/>
                    <a:pt x="10352" y="2893"/>
                    <a:pt x="10036" y="2507"/>
                  </a:cubicBezTo>
                  <a:cubicBezTo>
                    <a:pt x="9879" y="2314"/>
                    <a:pt x="9406" y="1928"/>
                    <a:pt x="9563" y="1543"/>
                  </a:cubicBezTo>
                  <a:cubicBezTo>
                    <a:pt x="9879" y="964"/>
                    <a:pt x="10194" y="1543"/>
                    <a:pt x="10352" y="1928"/>
                  </a:cubicBezTo>
                  <a:cubicBezTo>
                    <a:pt x="10667" y="2507"/>
                    <a:pt x="11613" y="2893"/>
                    <a:pt x="11770" y="3664"/>
                  </a:cubicBezTo>
                  <a:cubicBezTo>
                    <a:pt x="11770" y="4050"/>
                    <a:pt x="11770" y="4050"/>
                    <a:pt x="11770" y="4243"/>
                  </a:cubicBezTo>
                  <a:cubicBezTo>
                    <a:pt x="11613" y="4628"/>
                    <a:pt x="11770" y="4821"/>
                    <a:pt x="11770" y="5014"/>
                  </a:cubicBezTo>
                  <a:cubicBezTo>
                    <a:pt x="11770" y="5400"/>
                    <a:pt x="11613" y="5786"/>
                    <a:pt x="11613" y="6364"/>
                  </a:cubicBezTo>
                  <a:cubicBezTo>
                    <a:pt x="11613" y="7328"/>
                    <a:pt x="12559" y="8293"/>
                    <a:pt x="13347" y="7328"/>
                  </a:cubicBezTo>
                  <a:cubicBezTo>
                    <a:pt x="13662" y="6943"/>
                    <a:pt x="13347" y="6364"/>
                    <a:pt x="13347" y="5786"/>
                  </a:cubicBezTo>
                  <a:cubicBezTo>
                    <a:pt x="13189" y="5593"/>
                    <a:pt x="13032" y="5400"/>
                    <a:pt x="13032" y="5207"/>
                  </a:cubicBezTo>
                  <a:cubicBezTo>
                    <a:pt x="13032" y="4821"/>
                    <a:pt x="13189" y="4436"/>
                    <a:pt x="13189" y="405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6" name="Shape 246"/>
            <p:cNvSpPr/>
            <p:nvPr/>
          </p:nvSpPr>
          <p:spPr>
            <a:xfrm>
              <a:off x="1450440" y="1450216"/>
              <a:ext cx="361119" cy="414763"/>
            </a:xfrm>
            <a:custGeom>
              <a:avLst/>
              <a:gdLst/>
              <a:ahLst/>
              <a:cxnLst>
                <a:cxn ang="0">
                  <a:pos x="wd2" y="hd2"/>
                </a:cxn>
                <a:cxn ang="5400000">
                  <a:pos x="wd2" y="hd2"/>
                </a:cxn>
                <a:cxn ang="10800000">
                  <a:pos x="wd2" y="hd2"/>
                </a:cxn>
                <a:cxn ang="16200000">
                  <a:pos x="wd2" y="hd2"/>
                </a:cxn>
              </a:cxnLst>
              <a:rect l="0" t="0" r="r" b="b"/>
              <a:pathLst>
                <a:path w="20642" h="20881" extrusionOk="0">
                  <a:moveTo>
                    <a:pt x="20371" y="6854"/>
                  </a:moveTo>
                  <a:cubicBezTo>
                    <a:pt x="19571" y="7559"/>
                    <a:pt x="18771" y="8263"/>
                    <a:pt x="17705" y="8733"/>
                  </a:cubicBezTo>
                  <a:cubicBezTo>
                    <a:pt x="16905" y="9437"/>
                    <a:pt x="15838" y="9672"/>
                    <a:pt x="15038" y="10376"/>
                  </a:cubicBezTo>
                  <a:cubicBezTo>
                    <a:pt x="14238" y="10846"/>
                    <a:pt x="12638" y="11550"/>
                    <a:pt x="12371" y="12489"/>
                  </a:cubicBezTo>
                  <a:cubicBezTo>
                    <a:pt x="12371" y="12959"/>
                    <a:pt x="12905" y="13428"/>
                    <a:pt x="12905" y="13898"/>
                  </a:cubicBezTo>
                  <a:cubicBezTo>
                    <a:pt x="12638" y="14602"/>
                    <a:pt x="11838" y="14368"/>
                    <a:pt x="11305" y="14837"/>
                  </a:cubicBezTo>
                  <a:cubicBezTo>
                    <a:pt x="10771" y="15072"/>
                    <a:pt x="11038" y="15541"/>
                    <a:pt x="11038" y="16246"/>
                  </a:cubicBezTo>
                  <a:cubicBezTo>
                    <a:pt x="10771" y="16715"/>
                    <a:pt x="10505" y="17185"/>
                    <a:pt x="10505" y="17654"/>
                  </a:cubicBezTo>
                  <a:cubicBezTo>
                    <a:pt x="10238" y="18124"/>
                    <a:pt x="10238" y="18594"/>
                    <a:pt x="9705" y="19063"/>
                  </a:cubicBezTo>
                  <a:cubicBezTo>
                    <a:pt x="8905" y="19298"/>
                    <a:pt x="8371" y="19063"/>
                    <a:pt x="7838" y="19533"/>
                  </a:cubicBezTo>
                  <a:cubicBezTo>
                    <a:pt x="7038" y="19768"/>
                    <a:pt x="5705" y="21411"/>
                    <a:pt x="4905" y="20707"/>
                  </a:cubicBezTo>
                  <a:cubicBezTo>
                    <a:pt x="4371" y="20472"/>
                    <a:pt x="4371" y="19768"/>
                    <a:pt x="4105" y="19298"/>
                  </a:cubicBezTo>
                  <a:cubicBezTo>
                    <a:pt x="3838" y="18828"/>
                    <a:pt x="3838" y="18359"/>
                    <a:pt x="3305" y="18124"/>
                  </a:cubicBezTo>
                  <a:cubicBezTo>
                    <a:pt x="2505" y="17185"/>
                    <a:pt x="1438" y="16950"/>
                    <a:pt x="638" y="16011"/>
                  </a:cubicBezTo>
                  <a:cubicBezTo>
                    <a:pt x="-162" y="15307"/>
                    <a:pt x="-162" y="14133"/>
                    <a:pt x="371" y="13194"/>
                  </a:cubicBezTo>
                  <a:cubicBezTo>
                    <a:pt x="1171" y="12254"/>
                    <a:pt x="1438" y="11315"/>
                    <a:pt x="1705" y="10376"/>
                  </a:cubicBezTo>
                  <a:cubicBezTo>
                    <a:pt x="1971" y="9437"/>
                    <a:pt x="2238" y="8733"/>
                    <a:pt x="2505" y="7794"/>
                  </a:cubicBezTo>
                  <a:cubicBezTo>
                    <a:pt x="2771" y="7324"/>
                    <a:pt x="2771" y="7089"/>
                    <a:pt x="3038" y="6620"/>
                  </a:cubicBezTo>
                  <a:cubicBezTo>
                    <a:pt x="3305" y="5915"/>
                    <a:pt x="3571" y="5681"/>
                    <a:pt x="3571" y="4741"/>
                  </a:cubicBezTo>
                  <a:cubicBezTo>
                    <a:pt x="3305" y="4037"/>
                    <a:pt x="3038" y="3333"/>
                    <a:pt x="2771" y="2394"/>
                  </a:cubicBezTo>
                  <a:cubicBezTo>
                    <a:pt x="2505" y="1454"/>
                    <a:pt x="2505" y="-189"/>
                    <a:pt x="4105" y="515"/>
                  </a:cubicBezTo>
                  <a:cubicBezTo>
                    <a:pt x="4905" y="750"/>
                    <a:pt x="4905" y="1220"/>
                    <a:pt x="5705" y="750"/>
                  </a:cubicBezTo>
                  <a:cubicBezTo>
                    <a:pt x="6238" y="515"/>
                    <a:pt x="6771" y="281"/>
                    <a:pt x="7305" y="46"/>
                  </a:cubicBezTo>
                  <a:cubicBezTo>
                    <a:pt x="8638" y="-189"/>
                    <a:pt x="9438" y="515"/>
                    <a:pt x="10238" y="1454"/>
                  </a:cubicBezTo>
                  <a:cubicBezTo>
                    <a:pt x="10505" y="1689"/>
                    <a:pt x="11038" y="1924"/>
                    <a:pt x="11305" y="2159"/>
                  </a:cubicBezTo>
                  <a:cubicBezTo>
                    <a:pt x="11571" y="2159"/>
                    <a:pt x="12105" y="2159"/>
                    <a:pt x="12105" y="2394"/>
                  </a:cubicBezTo>
                  <a:cubicBezTo>
                    <a:pt x="12371" y="2394"/>
                    <a:pt x="12371" y="2863"/>
                    <a:pt x="12638" y="2863"/>
                  </a:cubicBezTo>
                  <a:cubicBezTo>
                    <a:pt x="13171" y="3098"/>
                    <a:pt x="13971" y="2863"/>
                    <a:pt x="14238" y="2628"/>
                  </a:cubicBezTo>
                  <a:cubicBezTo>
                    <a:pt x="14505" y="2394"/>
                    <a:pt x="14771" y="1924"/>
                    <a:pt x="15038" y="1689"/>
                  </a:cubicBezTo>
                  <a:cubicBezTo>
                    <a:pt x="16371" y="985"/>
                    <a:pt x="17971" y="3098"/>
                    <a:pt x="18505" y="3802"/>
                  </a:cubicBezTo>
                  <a:cubicBezTo>
                    <a:pt x="19038" y="4741"/>
                    <a:pt x="21438" y="5915"/>
                    <a:pt x="20371" y="685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7" name="Shape 247"/>
            <p:cNvSpPr/>
            <p:nvPr/>
          </p:nvSpPr>
          <p:spPr>
            <a:xfrm>
              <a:off x="2172879" y="1332970"/>
              <a:ext cx="49831" cy="57713"/>
            </a:xfrm>
            <a:custGeom>
              <a:avLst/>
              <a:gdLst/>
              <a:ahLst/>
              <a:cxnLst>
                <a:cxn ang="0">
                  <a:pos x="wd2" y="hd2"/>
                </a:cxn>
                <a:cxn ang="5400000">
                  <a:pos x="wd2" y="hd2"/>
                </a:cxn>
                <a:cxn ang="10800000">
                  <a:pos x="wd2" y="hd2"/>
                </a:cxn>
                <a:cxn ang="16200000">
                  <a:pos x="wd2" y="hd2"/>
                </a:cxn>
              </a:cxnLst>
              <a:rect l="0" t="0" r="r" b="b"/>
              <a:pathLst>
                <a:path w="16572" h="16668" extrusionOk="0">
                  <a:moveTo>
                    <a:pt x="6728" y="234"/>
                  </a:moveTo>
                  <a:cubicBezTo>
                    <a:pt x="19071" y="-2466"/>
                    <a:pt x="20614" y="19134"/>
                    <a:pt x="6728" y="16434"/>
                  </a:cubicBezTo>
                  <a:cubicBezTo>
                    <a:pt x="2100" y="15084"/>
                    <a:pt x="557" y="13734"/>
                    <a:pt x="557" y="11034"/>
                  </a:cubicBezTo>
                  <a:cubicBezTo>
                    <a:pt x="-986" y="6984"/>
                    <a:pt x="557" y="1584"/>
                    <a:pt x="6728" y="23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8" name="Shape 248"/>
            <p:cNvSpPr/>
            <p:nvPr/>
          </p:nvSpPr>
          <p:spPr>
            <a:xfrm>
              <a:off x="1735204" y="1147697"/>
              <a:ext cx="425065" cy="320749"/>
            </a:xfrm>
            <a:custGeom>
              <a:avLst/>
              <a:gdLst/>
              <a:ahLst/>
              <a:cxnLst>
                <a:cxn ang="0">
                  <a:pos x="wd2" y="hd2"/>
                </a:cxn>
                <a:cxn ang="5400000">
                  <a:pos x="wd2" y="hd2"/>
                </a:cxn>
                <a:cxn ang="10800000">
                  <a:pos x="wd2" y="hd2"/>
                </a:cxn>
                <a:cxn ang="16200000">
                  <a:pos x="wd2" y="hd2"/>
                </a:cxn>
              </a:cxnLst>
              <a:rect l="0" t="0" r="r" b="b"/>
              <a:pathLst>
                <a:path w="20551" h="20954" extrusionOk="0">
                  <a:moveTo>
                    <a:pt x="19382" y="6714"/>
                  </a:moveTo>
                  <a:cubicBezTo>
                    <a:pt x="20057" y="7627"/>
                    <a:pt x="20732" y="8540"/>
                    <a:pt x="20507" y="10061"/>
                  </a:cubicBezTo>
                  <a:cubicBezTo>
                    <a:pt x="20282" y="11582"/>
                    <a:pt x="19607" y="12799"/>
                    <a:pt x="19157" y="14016"/>
                  </a:cubicBezTo>
                  <a:cubicBezTo>
                    <a:pt x="19157" y="14624"/>
                    <a:pt x="19157" y="15232"/>
                    <a:pt x="18707" y="15841"/>
                  </a:cubicBezTo>
                  <a:cubicBezTo>
                    <a:pt x="18482" y="16449"/>
                    <a:pt x="17582" y="16754"/>
                    <a:pt x="17132" y="16449"/>
                  </a:cubicBezTo>
                  <a:cubicBezTo>
                    <a:pt x="16682" y="16145"/>
                    <a:pt x="16907" y="15537"/>
                    <a:pt x="16457" y="15232"/>
                  </a:cubicBezTo>
                  <a:cubicBezTo>
                    <a:pt x="16007" y="15232"/>
                    <a:pt x="16232" y="16145"/>
                    <a:pt x="16007" y="16449"/>
                  </a:cubicBezTo>
                  <a:cubicBezTo>
                    <a:pt x="15332" y="16754"/>
                    <a:pt x="14657" y="16145"/>
                    <a:pt x="14882" y="15232"/>
                  </a:cubicBezTo>
                  <a:cubicBezTo>
                    <a:pt x="13982" y="15537"/>
                    <a:pt x="13532" y="16754"/>
                    <a:pt x="12857" y="17362"/>
                  </a:cubicBezTo>
                  <a:cubicBezTo>
                    <a:pt x="11732" y="18275"/>
                    <a:pt x="10607" y="18883"/>
                    <a:pt x="9932" y="19796"/>
                  </a:cubicBezTo>
                  <a:cubicBezTo>
                    <a:pt x="9032" y="20709"/>
                    <a:pt x="8132" y="21317"/>
                    <a:pt x="7007" y="20709"/>
                  </a:cubicBezTo>
                  <a:cubicBezTo>
                    <a:pt x="6332" y="20100"/>
                    <a:pt x="4757" y="18883"/>
                    <a:pt x="5207" y="17971"/>
                  </a:cubicBezTo>
                  <a:cubicBezTo>
                    <a:pt x="5432" y="17058"/>
                    <a:pt x="6107" y="16754"/>
                    <a:pt x="6557" y="16754"/>
                  </a:cubicBezTo>
                  <a:cubicBezTo>
                    <a:pt x="7232" y="16449"/>
                    <a:pt x="7457" y="16449"/>
                    <a:pt x="8132" y="15841"/>
                  </a:cubicBezTo>
                  <a:cubicBezTo>
                    <a:pt x="8582" y="15232"/>
                    <a:pt x="9032" y="15537"/>
                    <a:pt x="9707" y="15537"/>
                  </a:cubicBezTo>
                  <a:cubicBezTo>
                    <a:pt x="10382" y="15232"/>
                    <a:pt x="10382" y="14624"/>
                    <a:pt x="10832" y="14016"/>
                  </a:cubicBezTo>
                  <a:cubicBezTo>
                    <a:pt x="9932" y="13407"/>
                    <a:pt x="9482" y="15232"/>
                    <a:pt x="8807" y="14928"/>
                  </a:cubicBezTo>
                  <a:cubicBezTo>
                    <a:pt x="8357" y="14624"/>
                    <a:pt x="8582" y="14320"/>
                    <a:pt x="8132" y="14320"/>
                  </a:cubicBezTo>
                  <a:cubicBezTo>
                    <a:pt x="7907" y="14624"/>
                    <a:pt x="7682" y="15232"/>
                    <a:pt x="7682" y="15537"/>
                  </a:cubicBezTo>
                  <a:cubicBezTo>
                    <a:pt x="7007" y="16145"/>
                    <a:pt x="6107" y="15841"/>
                    <a:pt x="6107" y="14624"/>
                  </a:cubicBezTo>
                  <a:cubicBezTo>
                    <a:pt x="6107" y="14016"/>
                    <a:pt x="7007" y="12799"/>
                    <a:pt x="6557" y="12190"/>
                  </a:cubicBezTo>
                  <a:cubicBezTo>
                    <a:pt x="5207" y="12494"/>
                    <a:pt x="5432" y="17058"/>
                    <a:pt x="4307" y="16145"/>
                  </a:cubicBezTo>
                  <a:cubicBezTo>
                    <a:pt x="4307" y="15841"/>
                    <a:pt x="4307" y="15232"/>
                    <a:pt x="4082" y="14928"/>
                  </a:cubicBezTo>
                  <a:cubicBezTo>
                    <a:pt x="3632" y="15537"/>
                    <a:pt x="3182" y="17362"/>
                    <a:pt x="2507" y="16145"/>
                  </a:cubicBezTo>
                  <a:cubicBezTo>
                    <a:pt x="2282" y="15841"/>
                    <a:pt x="2057" y="14928"/>
                    <a:pt x="2057" y="14320"/>
                  </a:cubicBezTo>
                  <a:cubicBezTo>
                    <a:pt x="932" y="15537"/>
                    <a:pt x="-868" y="13407"/>
                    <a:pt x="482" y="12190"/>
                  </a:cubicBezTo>
                  <a:cubicBezTo>
                    <a:pt x="1382" y="11278"/>
                    <a:pt x="3407" y="11886"/>
                    <a:pt x="3857" y="10365"/>
                  </a:cubicBezTo>
                  <a:cubicBezTo>
                    <a:pt x="3182" y="9452"/>
                    <a:pt x="2507" y="10973"/>
                    <a:pt x="2057" y="10973"/>
                  </a:cubicBezTo>
                  <a:cubicBezTo>
                    <a:pt x="1382" y="11278"/>
                    <a:pt x="257" y="11278"/>
                    <a:pt x="257" y="10061"/>
                  </a:cubicBezTo>
                  <a:cubicBezTo>
                    <a:pt x="257" y="9452"/>
                    <a:pt x="1382" y="8540"/>
                    <a:pt x="1832" y="8540"/>
                  </a:cubicBezTo>
                  <a:cubicBezTo>
                    <a:pt x="2282" y="8844"/>
                    <a:pt x="2507" y="9148"/>
                    <a:pt x="2957" y="8844"/>
                  </a:cubicBezTo>
                  <a:cubicBezTo>
                    <a:pt x="3407" y="8540"/>
                    <a:pt x="3632" y="8235"/>
                    <a:pt x="4082" y="8235"/>
                  </a:cubicBezTo>
                  <a:cubicBezTo>
                    <a:pt x="3407" y="7931"/>
                    <a:pt x="2732" y="7931"/>
                    <a:pt x="2282" y="8235"/>
                  </a:cubicBezTo>
                  <a:cubicBezTo>
                    <a:pt x="1607" y="8235"/>
                    <a:pt x="1157" y="8235"/>
                    <a:pt x="1157" y="7018"/>
                  </a:cubicBezTo>
                  <a:cubicBezTo>
                    <a:pt x="1382" y="6714"/>
                    <a:pt x="1607" y="5802"/>
                    <a:pt x="2057" y="5497"/>
                  </a:cubicBezTo>
                  <a:cubicBezTo>
                    <a:pt x="2507" y="4889"/>
                    <a:pt x="2732" y="5193"/>
                    <a:pt x="3182" y="5497"/>
                  </a:cubicBezTo>
                  <a:cubicBezTo>
                    <a:pt x="4082" y="5497"/>
                    <a:pt x="4082" y="5193"/>
                    <a:pt x="3632" y="4585"/>
                  </a:cubicBezTo>
                  <a:cubicBezTo>
                    <a:pt x="2957" y="3976"/>
                    <a:pt x="2732" y="3976"/>
                    <a:pt x="3407" y="3368"/>
                  </a:cubicBezTo>
                  <a:cubicBezTo>
                    <a:pt x="4082" y="1847"/>
                    <a:pt x="5432" y="1847"/>
                    <a:pt x="5657" y="3672"/>
                  </a:cubicBezTo>
                  <a:cubicBezTo>
                    <a:pt x="5882" y="4889"/>
                    <a:pt x="5882" y="4889"/>
                    <a:pt x="6782" y="4889"/>
                  </a:cubicBezTo>
                  <a:cubicBezTo>
                    <a:pt x="7457" y="5193"/>
                    <a:pt x="7682" y="5193"/>
                    <a:pt x="8132" y="5802"/>
                  </a:cubicBezTo>
                  <a:cubicBezTo>
                    <a:pt x="8357" y="6410"/>
                    <a:pt x="8807" y="6714"/>
                    <a:pt x="9257" y="7323"/>
                  </a:cubicBezTo>
                  <a:cubicBezTo>
                    <a:pt x="9707" y="7931"/>
                    <a:pt x="9707" y="8235"/>
                    <a:pt x="9932" y="9148"/>
                  </a:cubicBezTo>
                  <a:cubicBezTo>
                    <a:pt x="10157" y="10365"/>
                    <a:pt x="11282" y="10973"/>
                    <a:pt x="12407" y="11278"/>
                  </a:cubicBezTo>
                  <a:cubicBezTo>
                    <a:pt x="13082" y="11278"/>
                    <a:pt x="13532" y="11582"/>
                    <a:pt x="13982" y="10669"/>
                  </a:cubicBezTo>
                  <a:cubicBezTo>
                    <a:pt x="14207" y="10061"/>
                    <a:pt x="14207" y="9756"/>
                    <a:pt x="13757" y="9148"/>
                  </a:cubicBezTo>
                  <a:cubicBezTo>
                    <a:pt x="13307" y="8540"/>
                    <a:pt x="12857" y="8540"/>
                    <a:pt x="13307" y="7627"/>
                  </a:cubicBezTo>
                  <a:cubicBezTo>
                    <a:pt x="13532" y="7018"/>
                    <a:pt x="13982" y="6714"/>
                    <a:pt x="13757" y="6106"/>
                  </a:cubicBezTo>
                  <a:cubicBezTo>
                    <a:pt x="13307" y="4585"/>
                    <a:pt x="11957" y="4280"/>
                    <a:pt x="12407" y="2455"/>
                  </a:cubicBezTo>
                  <a:cubicBezTo>
                    <a:pt x="12632" y="1847"/>
                    <a:pt x="13082" y="1542"/>
                    <a:pt x="13532" y="1238"/>
                  </a:cubicBezTo>
                  <a:cubicBezTo>
                    <a:pt x="14207" y="934"/>
                    <a:pt x="14207" y="325"/>
                    <a:pt x="14657" y="21"/>
                  </a:cubicBezTo>
                  <a:cubicBezTo>
                    <a:pt x="15782" y="-283"/>
                    <a:pt x="15107" y="2759"/>
                    <a:pt x="15332" y="3368"/>
                  </a:cubicBezTo>
                  <a:cubicBezTo>
                    <a:pt x="15332" y="4280"/>
                    <a:pt x="15782" y="5802"/>
                    <a:pt x="16232" y="6106"/>
                  </a:cubicBezTo>
                  <a:cubicBezTo>
                    <a:pt x="16682" y="6714"/>
                    <a:pt x="17357" y="10061"/>
                    <a:pt x="18257" y="7931"/>
                  </a:cubicBezTo>
                  <a:cubicBezTo>
                    <a:pt x="18482" y="7018"/>
                    <a:pt x="18482" y="5802"/>
                    <a:pt x="19382" y="671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49" name="Shape 249"/>
            <p:cNvSpPr/>
            <p:nvPr/>
          </p:nvSpPr>
          <p:spPr>
            <a:xfrm>
              <a:off x="2136455" y="982649"/>
              <a:ext cx="61048" cy="104025"/>
            </a:xfrm>
            <a:custGeom>
              <a:avLst/>
              <a:gdLst/>
              <a:ahLst/>
              <a:cxnLst>
                <a:cxn ang="0">
                  <a:pos x="wd2" y="hd2"/>
                </a:cxn>
                <a:cxn ang="5400000">
                  <a:pos x="wd2" y="hd2"/>
                </a:cxn>
                <a:cxn ang="10800000">
                  <a:pos x="wd2" y="hd2"/>
                </a:cxn>
                <a:cxn ang="16200000">
                  <a:pos x="wd2" y="hd2"/>
                </a:cxn>
              </a:cxnLst>
              <a:rect l="0" t="0" r="r" b="b"/>
              <a:pathLst>
                <a:path w="20303" h="19350" extrusionOk="0">
                  <a:moveTo>
                    <a:pt x="13886" y="7417"/>
                  </a:moveTo>
                  <a:cubicBezTo>
                    <a:pt x="15429" y="10009"/>
                    <a:pt x="21600" y="14329"/>
                    <a:pt x="20057" y="16921"/>
                  </a:cubicBezTo>
                  <a:cubicBezTo>
                    <a:pt x="18514" y="19513"/>
                    <a:pt x="13886" y="20377"/>
                    <a:pt x="10800" y="17785"/>
                  </a:cubicBezTo>
                  <a:cubicBezTo>
                    <a:pt x="7714" y="16921"/>
                    <a:pt x="7714" y="14329"/>
                    <a:pt x="6171" y="12601"/>
                  </a:cubicBezTo>
                  <a:cubicBezTo>
                    <a:pt x="6171" y="10873"/>
                    <a:pt x="3086" y="9145"/>
                    <a:pt x="3086" y="7417"/>
                  </a:cubicBezTo>
                  <a:cubicBezTo>
                    <a:pt x="1543" y="6553"/>
                    <a:pt x="0" y="2233"/>
                    <a:pt x="0" y="1369"/>
                  </a:cubicBezTo>
                  <a:cubicBezTo>
                    <a:pt x="1543" y="-1223"/>
                    <a:pt x="6171" y="505"/>
                    <a:pt x="9257" y="1369"/>
                  </a:cubicBezTo>
                  <a:cubicBezTo>
                    <a:pt x="10800" y="3097"/>
                    <a:pt x="12343" y="5689"/>
                    <a:pt x="13886" y="741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0" name="Shape 250"/>
            <p:cNvSpPr/>
            <p:nvPr/>
          </p:nvSpPr>
          <p:spPr>
            <a:xfrm>
              <a:off x="1661986" y="1249935"/>
              <a:ext cx="73046" cy="88276"/>
            </a:xfrm>
            <a:custGeom>
              <a:avLst/>
              <a:gdLst/>
              <a:ahLst/>
              <a:cxnLst>
                <a:cxn ang="0">
                  <a:pos x="wd2" y="hd2"/>
                </a:cxn>
                <a:cxn ang="5400000">
                  <a:pos x="wd2" y="hd2"/>
                </a:cxn>
                <a:cxn ang="10800000">
                  <a:pos x="wd2" y="hd2"/>
                </a:cxn>
                <a:cxn ang="16200000">
                  <a:pos x="wd2" y="hd2"/>
                </a:cxn>
              </a:cxnLst>
              <a:rect l="0" t="0" r="r" b="b"/>
              <a:pathLst>
                <a:path w="15417" h="20613" extrusionOk="0">
                  <a:moveTo>
                    <a:pt x="11851" y="9813"/>
                  </a:moveTo>
                  <a:cubicBezTo>
                    <a:pt x="10869" y="13053"/>
                    <a:pt x="9888" y="17373"/>
                    <a:pt x="6942" y="20613"/>
                  </a:cubicBezTo>
                  <a:cubicBezTo>
                    <a:pt x="2033" y="18453"/>
                    <a:pt x="-2876" y="13053"/>
                    <a:pt x="2033" y="7653"/>
                  </a:cubicBezTo>
                  <a:cubicBezTo>
                    <a:pt x="3997" y="5493"/>
                    <a:pt x="6942" y="3333"/>
                    <a:pt x="8906" y="2253"/>
                  </a:cubicBezTo>
                  <a:cubicBezTo>
                    <a:pt x="9888" y="1173"/>
                    <a:pt x="11851" y="93"/>
                    <a:pt x="12833" y="93"/>
                  </a:cubicBezTo>
                  <a:cubicBezTo>
                    <a:pt x="18724" y="-987"/>
                    <a:pt x="12833" y="7653"/>
                    <a:pt x="11851" y="981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1" name="Shape 251"/>
            <p:cNvSpPr/>
            <p:nvPr/>
          </p:nvSpPr>
          <p:spPr>
            <a:xfrm>
              <a:off x="1555859" y="1024080"/>
              <a:ext cx="249953" cy="259025"/>
            </a:xfrm>
            <a:custGeom>
              <a:avLst/>
              <a:gdLst/>
              <a:ahLst/>
              <a:cxnLst>
                <a:cxn ang="0">
                  <a:pos x="wd2" y="hd2"/>
                </a:cxn>
                <a:cxn ang="5400000">
                  <a:pos x="wd2" y="hd2"/>
                </a:cxn>
                <a:cxn ang="10800000">
                  <a:pos x="wd2" y="hd2"/>
                </a:cxn>
                <a:cxn ang="16200000">
                  <a:pos x="wd2" y="hd2"/>
                </a:cxn>
              </a:cxnLst>
              <a:rect l="0" t="0" r="r" b="b"/>
              <a:pathLst>
                <a:path w="21600" h="21374" extrusionOk="0">
                  <a:moveTo>
                    <a:pt x="14800" y="9417"/>
                  </a:moveTo>
                  <a:cubicBezTo>
                    <a:pt x="13600" y="9417"/>
                    <a:pt x="13600" y="10188"/>
                    <a:pt x="13200" y="10960"/>
                  </a:cubicBezTo>
                  <a:cubicBezTo>
                    <a:pt x="12800" y="11731"/>
                    <a:pt x="12000" y="12117"/>
                    <a:pt x="12000" y="12888"/>
                  </a:cubicBezTo>
                  <a:cubicBezTo>
                    <a:pt x="12000" y="13660"/>
                    <a:pt x="12400" y="14045"/>
                    <a:pt x="12800" y="14817"/>
                  </a:cubicBezTo>
                  <a:cubicBezTo>
                    <a:pt x="12800" y="15974"/>
                    <a:pt x="11200" y="18288"/>
                    <a:pt x="10000" y="17131"/>
                  </a:cubicBezTo>
                  <a:cubicBezTo>
                    <a:pt x="9600" y="16745"/>
                    <a:pt x="10000" y="15203"/>
                    <a:pt x="9200" y="15203"/>
                  </a:cubicBezTo>
                  <a:cubicBezTo>
                    <a:pt x="8400" y="14817"/>
                    <a:pt x="8800" y="16745"/>
                    <a:pt x="8800" y="17131"/>
                  </a:cubicBezTo>
                  <a:cubicBezTo>
                    <a:pt x="9200" y="18674"/>
                    <a:pt x="9600" y="20217"/>
                    <a:pt x="7600" y="21374"/>
                  </a:cubicBezTo>
                  <a:cubicBezTo>
                    <a:pt x="7200" y="20988"/>
                    <a:pt x="6800" y="20217"/>
                    <a:pt x="6400" y="19831"/>
                  </a:cubicBezTo>
                  <a:cubicBezTo>
                    <a:pt x="6400" y="19060"/>
                    <a:pt x="6800" y="17131"/>
                    <a:pt x="5200" y="18288"/>
                  </a:cubicBezTo>
                  <a:cubicBezTo>
                    <a:pt x="4800" y="19060"/>
                    <a:pt x="5200" y="20603"/>
                    <a:pt x="4000" y="19831"/>
                  </a:cubicBezTo>
                  <a:cubicBezTo>
                    <a:pt x="3600" y="19445"/>
                    <a:pt x="3600" y="18674"/>
                    <a:pt x="2800" y="18288"/>
                  </a:cubicBezTo>
                  <a:cubicBezTo>
                    <a:pt x="2400" y="18674"/>
                    <a:pt x="2000" y="19060"/>
                    <a:pt x="2000" y="19445"/>
                  </a:cubicBezTo>
                  <a:cubicBezTo>
                    <a:pt x="0" y="20217"/>
                    <a:pt x="0" y="16360"/>
                    <a:pt x="0" y="15203"/>
                  </a:cubicBezTo>
                  <a:cubicBezTo>
                    <a:pt x="400" y="12888"/>
                    <a:pt x="3200" y="14045"/>
                    <a:pt x="4400" y="12503"/>
                  </a:cubicBezTo>
                  <a:cubicBezTo>
                    <a:pt x="6400" y="9417"/>
                    <a:pt x="8400" y="6331"/>
                    <a:pt x="10800" y="3631"/>
                  </a:cubicBezTo>
                  <a:cubicBezTo>
                    <a:pt x="12000" y="2474"/>
                    <a:pt x="12800" y="2088"/>
                    <a:pt x="14400" y="2474"/>
                  </a:cubicBezTo>
                  <a:cubicBezTo>
                    <a:pt x="15600" y="2474"/>
                    <a:pt x="17600" y="4017"/>
                    <a:pt x="17600" y="2088"/>
                  </a:cubicBezTo>
                  <a:cubicBezTo>
                    <a:pt x="17600" y="1317"/>
                    <a:pt x="17200" y="931"/>
                    <a:pt x="17600" y="160"/>
                  </a:cubicBezTo>
                  <a:cubicBezTo>
                    <a:pt x="18400" y="-226"/>
                    <a:pt x="19600" y="160"/>
                    <a:pt x="20000" y="545"/>
                  </a:cubicBezTo>
                  <a:cubicBezTo>
                    <a:pt x="21200" y="1317"/>
                    <a:pt x="20800" y="2860"/>
                    <a:pt x="21600" y="4017"/>
                  </a:cubicBezTo>
                  <a:cubicBezTo>
                    <a:pt x="21200" y="4403"/>
                    <a:pt x="19600" y="4788"/>
                    <a:pt x="19200" y="5174"/>
                  </a:cubicBezTo>
                  <a:cubicBezTo>
                    <a:pt x="18800" y="5560"/>
                    <a:pt x="19200" y="7103"/>
                    <a:pt x="19200" y="7874"/>
                  </a:cubicBezTo>
                  <a:cubicBezTo>
                    <a:pt x="19200" y="8260"/>
                    <a:pt x="19200" y="8645"/>
                    <a:pt x="19200" y="9031"/>
                  </a:cubicBezTo>
                  <a:cubicBezTo>
                    <a:pt x="19200" y="9803"/>
                    <a:pt x="20000" y="9803"/>
                    <a:pt x="20000" y="10188"/>
                  </a:cubicBezTo>
                  <a:cubicBezTo>
                    <a:pt x="20000" y="10574"/>
                    <a:pt x="18800" y="11731"/>
                    <a:pt x="18400" y="12117"/>
                  </a:cubicBezTo>
                  <a:cubicBezTo>
                    <a:pt x="18000" y="12503"/>
                    <a:pt x="17600" y="13274"/>
                    <a:pt x="17200" y="14045"/>
                  </a:cubicBezTo>
                  <a:cubicBezTo>
                    <a:pt x="16800" y="14431"/>
                    <a:pt x="16400" y="15588"/>
                    <a:pt x="16000" y="15974"/>
                  </a:cubicBezTo>
                  <a:cubicBezTo>
                    <a:pt x="14400" y="17517"/>
                    <a:pt x="14800" y="13274"/>
                    <a:pt x="14800" y="12503"/>
                  </a:cubicBezTo>
                  <a:cubicBezTo>
                    <a:pt x="14800" y="11345"/>
                    <a:pt x="15200" y="10574"/>
                    <a:pt x="14800" y="941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2" name="Shape 252"/>
            <p:cNvSpPr/>
            <p:nvPr/>
          </p:nvSpPr>
          <p:spPr>
            <a:xfrm>
              <a:off x="1819056" y="938680"/>
              <a:ext cx="187722" cy="120778"/>
            </a:xfrm>
            <a:custGeom>
              <a:avLst/>
              <a:gdLst/>
              <a:ahLst/>
              <a:cxnLst>
                <a:cxn ang="0">
                  <a:pos x="wd2" y="hd2"/>
                </a:cxn>
                <a:cxn ang="5400000">
                  <a:pos x="wd2" y="hd2"/>
                </a:cxn>
                <a:cxn ang="10800000">
                  <a:pos x="wd2" y="hd2"/>
                </a:cxn>
                <a:cxn ang="16200000">
                  <a:pos x="wd2" y="hd2"/>
                </a:cxn>
              </a:cxnLst>
              <a:rect l="0" t="0" r="r" b="b"/>
              <a:pathLst>
                <a:path w="20810" h="20711" extrusionOk="0">
                  <a:moveTo>
                    <a:pt x="12994" y="9600"/>
                  </a:moveTo>
                  <a:cubicBezTo>
                    <a:pt x="14023" y="12800"/>
                    <a:pt x="17623" y="6400"/>
                    <a:pt x="19166" y="11200"/>
                  </a:cubicBezTo>
                  <a:cubicBezTo>
                    <a:pt x="20709" y="16000"/>
                    <a:pt x="16080" y="19200"/>
                    <a:pt x="13509" y="20000"/>
                  </a:cubicBezTo>
                  <a:cubicBezTo>
                    <a:pt x="11966" y="20000"/>
                    <a:pt x="10937" y="21600"/>
                    <a:pt x="9909" y="20000"/>
                  </a:cubicBezTo>
                  <a:cubicBezTo>
                    <a:pt x="8880" y="18400"/>
                    <a:pt x="8366" y="16800"/>
                    <a:pt x="7852" y="15200"/>
                  </a:cubicBezTo>
                  <a:cubicBezTo>
                    <a:pt x="6823" y="12800"/>
                    <a:pt x="6823" y="6400"/>
                    <a:pt x="3737" y="9600"/>
                  </a:cubicBezTo>
                  <a:cubicBezTo>
                    <a:pt x="2709" y="11200"/>
                    <a:pt x="2194" y="12000"/>
                    <a:pt x="1680" y="9600"/>
                  </a:cubicBezTo>
                  <a:cubicBezTo>
                    <a:pt x="1166" y="8800"/>
                    <a:pt x="137" y="6400"/>
                    <a:pt x="137" y="4800"/>
                  </a:cubicBezTo>
                  <a:cubicBezTo>
                    <a:pt x="-377" y="3200"/>
                    <a:pt x="652" y="1600"/>
                    <a:pt x="1680" y="800"/>
                  </a:cubicBezTo>
                  <a:cubicBezTo>
                    <a:pt x="3223" y="0"/>
                    <a:pt x="3737" y="800"/>
                    <a:pt x="4252" y="2400"/>
                  </a:cubicBezTo>
                  <a:cubicBezTo>
                    <a:pt x="4766" y="3200"/>
                    <a:pt x="5280" y="6400"/>
                    <a:pt x="5794" y="6400"/>
                  </a:cubicBezTo>
                  <a:cubicBezTo>
                    <a:pt x="6823" y="6400"/>
                    <a:pt x="8366" y="4000"/>
                    <a:pt x="8880" y="3200"/>
                  </a:cubicBezTo>
                  <a:cubicBezTo>
                    <a:pt x="11452" y="800"/>
                    <a:pt x="14023" y="0"/>
                    <a:pt x="17109" y="0"/>
                  </a:cubicBezTo>
                  <a:cubicBezTo>
                    <a:pt x="17623" y="0"/>
                    <a:pt x="20194" y="0"/>
                    <a:pt x="20709" y="1600"/>
                  </a:cubicBezTo>
                  <a:cubicBezTo>
                    <a:pt x="21223" y="3200"/>
                    <a:pt x="19680" y="4000"/>
                    <a:pt x="18652" y="4800"/>
                  </a:cubicBezTo>
                  <a:cubicBezTo>
                    <a:pt x="17109" y="6400"/>
                    <a:pt x="15052" y="7200"/>
                    <a:pt x="12994" y="960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3" name="Shape 253"/>
            <p:cNvSpPr/>
            <p:nvPr/>
          </p:nvSpPr>
          <p:spPr>
            <a:xfrm>
              <a:off x="1877544" y="816656"/>
              <a:ext cx="140457" cy="92188"/>
            </a:xfrm>
            <a:custGeom>
              <a:avLst/>
              <a:gdLst/>
              <a:ahLst/>
              <a:cxnLst>
                <a:cxn ang="0">
                  <a:pos x="wd2" y="hd2"/>
                </a:cxn>
                <a:cxn ang="5400000">
                  <a:pos x="wd2" y="hd2"/>
                </a:cxn>
                <a:cxn ang="10800000">
                  <a:pos x="wd2" y="hd2"/>
                </a:cxn>
                <a:cxn ang="16200000">
                  <a:pos x="wd2" y="hd2"/>
                </a:cxn>
              </a:cxnLst>
              <a:rect l="0" t="0" r="r" b="b"/>
              <a:pathLst>
                <a:path w="20283" h="20235" extrusionOk="0">
                  <a:moveTo>
                    <a:pt x="19270" y="9257"/>
                  </a:moveTo>
                  <a:cubicBezTo>
                    <a:pt x="20620" y="11314"/>
                    <a:pt x="20620" y="17486"/>
                    <a:pt x="19270" y="19543"/>
                  </a:cubicBezTo>
                  <a:cubicBezTo>
                    <a:pt x="17245" y="21600"/>
                    <a:pt x="14545" y="18514"/>
                    <a:pt x="13195" y="17486"/>
                  </a:cubicBezTo>
                  <a:cubicBezTo>
                    <a:pt x="10495" y="15429"/>
                    <a:pt x="9820" y="15429"/>
                    <a:pt x="9820" y="19543"/>
                  </a:cubicBezTo>
                  <a:cubicBezTo>
                    <a:pt x="8470" y="19543"/>
                    <a:pt x="7795" y="16457"/>
                    <a:pt x="6445" y="16457"/>
                  </a:cubicBezTo>
                  <a:cubicBezTo>
                    <a:pt x="5095" y="16457"/>
                    <a:pt x="4420" y="19543"/>
                    <a:pt x="3070" y="19543"/>
                  </a:cubicBezTo>
                  <a:cubicBezTo>
                    <a:pt x="-980" y="21600"/>
                    <a:pt x="-305" y="15429"/>
                    <a:pt x="1045" y="12343"/>
                  </a:cubicBezTo>
                  <a:cubicBezTo>
                    <a:pt x="3070" y="9257"/>
                    <a:pt x="6445" y="11314"/>
                    <a:pt x="8470" y="8229"/>
                  </a:cubicBezTo>
                  <a:cubicBezTo>
                    <a:pt x="9820" y="7200"/>
                    <a:pt x="11170" y="5143"/>
                    <a:pt x="11845" y="4114"/>
                  </a:cubicBezTo>
                  <a:cubicBezTo>
                    <a:pt x="13195" y="3086"/>
                    <a:pt x="13195" y="1029"/>
                    <a:pt x="13870" y="0"/>
                  </a:cubicBezTo>
                  <a:cubicBezTo>
                    <a:pt x="15220" y="1029"/>
                    <a:pt x="15220" y="3086"/>
                    <a:pt x="16570" y="4114"/>
                  </a:cubicBezTo>
                  <a:cubicBezTo>
                    <a:pt x="17245" y="6171"/>
                    <a:pt x="18595" y="7200"/>
                    <a:pt x="19270" y="925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4" name="Shape 254"/>
            <p:cNvSpPr/>
            <p:nvPr/>
          </p:nvSpPr>
          <p:spPr>
            <a:xfrm>
              <a:off x="9697766" y="5768456"/>
              <a:ext cx="1411368" cy="1087979"/>
            </a:xfrm>
            <a:custGeom>
              <a:avLst/>
              <a:gdLst/>
              <a:ahLst/>
              <a:cxnLst>
                <a:cxn ang="0">
                  <a:pos x="wd2" y="hd2"/>
                </a:cxn>
                <a:cxn ang="5400000">
                  <a:pos x="wd2" y="hd2"/>
                </a:cxn>
                <a:cxn ang="10800000">
                  <a:pos x="wd2" y="hd2"/>
                </a:cxn>
                <a:cxn ang="16200000">
                  <a:pos x="wd2" y="hd2"/>
                </a:cxn>
              </a:cxnLst>
              <a:rect l="0" t="0" r="r" b="b"/>
              <a:pathLst>
                <a:path w="21484" h="21476" extrusionOk="0">
                  <a:moveTo>
                    <a:pt x="15110" y="3033"/>
                  </a:moveTo>
                  <a:cubicBezTo>
                    <a:pt x="15110" y="2666"/>
                    <a:pt x="14969" y="2390"/>
                    <a:pt x="14969" y="1930"/>
                  </a:cubicBezTo>
                  <a:cubicBezTo>
                    <a:pt x="14898" y="1195"/>
                    <a:pt x="15323" y="368"/>
                    <a:pt x="15677" y="0"/>
                  </a:cubicBezTo>
                  <a:cubicBezTo>
                    <a:pt x="15748" y="643"/>
                    <a:pt x="15748" y="1195"/>
                    <a:pt x="16031" y="1838"/>
                  </a:cubicBezTo>
                  <a:cubicBezTo>
                    <a:pt x="16102" y="2114"/>
                    <a:pt x="16173" y="2390"/>
                    <a:pt x="16385" y="2482"/>
                  </a:cubicBezTo>
                  <a:cubicBezTo>
                    <a:pt x="16668" y="2666"/>
                    <a:pt x="16810" y="2574"/>
                    <a:pt x="16952" y="3033"/>
                  </a:cubicBezTo>
                  <a:cubicBezTo>
                    <a:pt x="17164" y="3585"/>
                    <a:pt x="17022" y="4320"/>
                    <a:pt x="17235" y="4871"/>
                  </a:cubicBezTo>
                  <a:cubicBezTo>
                    <a:pt x="17376" y="5239"/>
                    <a:pt x="17447" y="5423"/>
                    <a:pt x="17518" y="5699"/>
                  </a:cubicBezTo>
                  <a:cubicBezTo>
                    <a:pt x="17589" y="6158"/>
                    <a:pt x="17660" y="6250"/>
                    <a:pt x="18014" y="6342"/>
                  </a:cubicBezTo>
                  <a:cubicBezTo>
                    <a:pt x="18439" y="6434"/>
                    <a:pt x="18722" y="6710"/>
                    <a:pt x="18934" y="7169"/>
                  </a:cubicBezTo>
                  <a:cubicBezTo>
                    <a:pt x="19076" y="7629"/>
                    <a:pt x="19005" y="8089"/>
                    <a:pt x="19430" y="8364"/>
                  </a:cubicBezTo>
                  <a:cubicBezTo>
                    <a:pt x="19572" y="8456"/>
                    <a:pt x="19784" y="8548"/>
                    <a:pt x="19926" y="8732"/>
                  </a:cubicBezTo>
                  <a:cubicBezTo>
                    <a:pt x="20068" y="8916"/>
                    <a:pt x="20068" y="9283"/>
                    <a:pt x="20138" y="9467"/>
                  </a:cubicBezTo>
                  <a:cubicBezTo>
                    <a:pt x="20351" y="9927"/>
                    <a:pt x="20917" y="9927"/>
                    <a:pt x="21130" y="10478"/>
                  </a:cubicBezTo>
                  <a:cubicBezTo>
                    <a:pt x="21272" y="10938"/>
                    <a:pt x="21059" y="11397"/>
                    <a:pt x="21059" y="11857"/>
                  </a:cubicBezTo>
                  <a:cubicBezTo>
                    <a:pt x="21130" y="12225"/>
                    <a:pt x="21413" y="12317"/>
                    <a:pt x="21484" y="12684"/>
                  </a:cubicBezTo>
                  <a:cubicBezTo>
                    <a:pt x="21484" y="13052"/>
                    <a:pt x="21413" y="13328"/>
                    <a:pt x="21342" y="13603"/>
                  </a:cubicBezTo>
                  <a:cubicBezTo>
                    <a:pt x="21272" y="14155"/>
                    <a:pt x="21201" y="14890"/>
                    <a:pt x="21059" y="15442"/>
                  </a:cubicBezTo>
                  <a:cubicBezTo>
                    <a:pt x="20847" y="15993"/>
                    <a:pt x="20351" y="16361"/>
                    <a:pt x="20138" y="16912"/>
                  </a:cubicBezTo>
                  <a:cubicBezTo>
                    <a:pt x="20068" y="17188"/>
                    <a:pt x="20068" y="17556"/>
                    <a:pt x="19997" y="17923"/>
                  </a:cubicBezTo>
                  <a:cubicBezTo>
                    <a:pt x="19926" y="18199"/>
                    <a:pt x="19714" y="18567"/>
                    <a:pt x="19643" y="18843"/>
                  </a:cubicBezTo>
                  <a:cubicBezTo>
                    <a:pt x="19572" y="19118"/>
                    <a:pt x="19430" y="19394"/>
                    <a:pt x="19430" y="19670"/>
                  </a:cubicBezTo>
                  <a:cubicBezTo>
                    <a:pt x="19359" y="19946"/>
                    <a:pt x="19501" y="20221"/>
                    <a:pt x="19359" y="20497"/>
                  </a:cubicBezTo>
                  <a:cubicBezTo>
                    <a:pt x="19218" y="20681"/>
                    <a:pt x="18864" y="20589"/>
                    <a:pt x="18651" y="20681"/>
                  </a:cubicBezTo>
                  <a:cubicBezTo>
                    <a:pt x="18439" y="20773"/>
                    <a:pt x="18226" y="20865"/>
                    <a:pt x="18014" y="21049"/>
                  </a:cubicBezTo>
                  <a:cubicBezTo>
                    <a:pt x="17801" y="21324"/>
                    <a:pt x="17660" y="21600"/>
                    <a:pt x="17376" y="21416"/>
                  </a:cubicBezTo>
                  <a:cubicBezTo>
                    <a:pt x="17164" y="21324"/>
                    <a:pt x="17164" y="20957"/>
                    <a:pt x="16952" y="20865"/>
                  </a:cubicBezTo>
                  <a:cubicBezTo>
                    <a:pt x="16597" y="20681"/>
                    <a:pt x="16527" y="20865"/>
                    <a:pt x="16314" y="21140"/>
                  </a:cubicBezTo>
                  <a:cubicBezTo>
                    <a:pt x="16102" y="21416"/>
                    <a:pt x="15960" y="21416"/>
                    <a:pt x="15677" y="21324"/>
                  </a:cubicBezTo>
                  <a:cubicBezTo>
                    <a:pt x="15394" y="21232"/>
                    <a:pt x="15110" y="21140"/>
                    <a:pt x="14898" y="20957"/>
                  </a:cubicBezTo>
                  <a:cubicBezTo>
                    <a:pt x="14756" y="20865"/>
                    <a:pt x="14756" y="20681"/>
                    <a:pt x="14685" y="20589"/>
                  </a:cubicBezTo>
                  <a:cubicBezTo>
                    <a:pt x="14544" y="20497"/>
                    <a:pt x="14402" y="20589"/>
                    <a:pt x="14260" y="20405"/>
                  </a:cubicBezTo>
                  <a:cubicBezTo>
                    <a:pt x="14048" y="20313"/>
                    <a:pt x="14048" y="19854"/>
                    <a:pt x="14048" y="19578"/>
                  </a:cubicBezTo>
                  <a:cubicBezTo>
                    <a:pt x="13977" y="19302"/>
                    <a:pt x="13906" y="18659"/>
                    <a:pt x="13765" y="18567"/>
                  </a:cubicBezTo>
                  <a:cubicBezTo>
                    <a:pt x="13623" y="18383"/>
                    <a:pt x="13623" y="18567"/>
                    <a:pt x="13481" y="18567"/>
                  </a:cubicBezTo>
                  <a:cubicBezTo>
                    <a:pt x="13127" y="18659"/>
                    <a:pt x="13127" y="18475"/>
                    <a:pt x="13269" y="18107"/>
                  </a:cubicBezTo>
                  <a:cubicBezTo>
                    <a:pt x="13269" y="18015"/>
                    <a:pt x="13552" y="17372"/>
                    <a:pt x="13198" y="17556"/>
                  </a:cubicBezTo>
                  <a:cubicBezTo>
                    <a:pt x="13056" y="17556"/>
                    <a:pt x="13127" y="18199"/>
                    <a:pt x="12986" y="18291"/>
                  </a:cubicBezTo>
                  <a:cubicBezTo>
                    <a:pt x="12632" y="18659"/>
                    <a:pt x="12490" y="18291"/>
                    <a:pt x="12632" y="17923"/>
                  </a:cubicBezTo>
                  <a:cubicBezTo>
                    <a:pt x="12773" y="17648"/>
                    <a:pt x="13056" y="17556"/>
                    <a:pt x="13056" y="17188"/>
                  </a:cubicBezTo>
                  <a:cubicBezTo>
                    <a:pt x="13127" y="17004"/>
                    <a:pt x="13056" y="16912"/>
                    <a:pt x="13056" y="16820"/>
                  </a:cubicBezTo>
                  <a:cubicBezTo>
                    <a:pt x="13056" y="16637"/>
                    <a:pt x="13198" y="16545"/>
                    <a:pt x="13198" y="16361"/>
                  </a:cubicBezTo>
                  <a:cubicBezTo>
                    <a:pt x="13127" y="15901"/>
                    <a:pt x="12915" y="16269"/>
                    <a:pt x="12844" y="16453"/>
                  </a:cubicBezTo>
                  <a:cubicBezTo>
                    <a:pt x="12773" y="16820"/>
                    <a:pt x="12561" y="17188"/>
                    <a:pt x="12348" y="17372"/>
                  </a:cubicBezTo>
                  <a:cubicBezTo>
                    <a:pt x="12277" y="17556"/>
                    <a:pt x="12065" y="17556"/>
                    <a:pt x="11994" y="17740"/>
                  </a:cubicBezTo>
                  <a:cubicBezTo>
                    <a:pt x="11923" y="17923"/>
                    <a:pt x="12065" y="18291"/>
                    <a:pt x="11853" y="18291"/>
                  </a:cubicBezTo>
                  <a:cubicBezTo>
                    <a:pt x="11711" y="17923"/>
                    <a:pt x="11782" y="17556"/>
                    <a:pt x="11711" y="17188"/>
                  </a:cubicBezTo>
                  <a:cubicBezTo>
                    <a:pt x="11569" y="16912"/>
                    <a:pt x="11286" y="16729"/>
                    <a:pt x="11144" y="16453"/>
                  </a:cubicBezTo>
                  <a:cubicBezTo>
                    <a:pt x="10932" y="16177"/>
                    <a:pt x="10861" y="15901"/>
                    <a:pt x="10578" y="15717"/>
                  </a:cubicBezTo>
                  <a:cubicBezTo>
                    <a:pt x="10082" y="15442"/>
                    <a:pt x="9515" y="15350"/>
                    <a:pt x="8949" y="15534"/>
                  </a:cubicBezTo>
                  <a:cubicBezTo>
                    <a:pt x="8595" y="15626"/>
                    <a:pt x="8312" y="15809"/>
                    <a:pt x="7957" y="15809"/>
                  </a:cubicBezTo>
                  <a:cubicBezTo>
                    <a:pt x="7674" y="15901"/>
                    <a:pt x="7391" y="15809"/>
                    <a:pt x="7108" y="15901"/>
                  </a:cubicBezTo>
                  <a:cubicBezTo>
                    <a:pt x="6895" y="15901"/>
                    <a:pt x="6541" y="15901"/>
                    <a:pt x="6329" y="16085"/>
                  </a:cubicBezTo>
                  <a:cubicBezTo>
                    <a:pt x="5833" y="16269"/>
                    <a:pt x="5762" y="17096"/>
                    <a:pt x="5195" y="17188"/>
                  </a:cubicBezTo>
                  <a:cubicBezTo>
                    <a:pt x="4700" y="17372"/>
                    <a:pt x="4133" y="16729"/>
                    <a:pt x="3637" y="17280"/>
                  </a:cubicBezTo>
                  <a:cubicBezTo>
                    <a:pt x="3283" y="17648"/>
                    <a:pt x="2858" y="18107"/>
                    <a:pt x="2434" y="18199"/>
                  </a:cubicBezTo>
                  <a:cubicBezTo>
                    <a:pt x="1867" y="18291"/>
                    <a:pt x="875" y="17556"/>
                    <a:pt x="1088" y="16820"/>
                  </a:cubicBezTo>
                  <a:cubicBezTo>
                    <a:pt x="1159" y="16453"/>
                    <a:pt x="1442" y="16177"/>
                    <a:pt x="1442" y="15809"/>
                  </a:cubicBezTo>
                  <a:cubicBezTo>
                    <a:pt x="1513" y="15350"/>
                    <a:pt x="1300" y="15074"/>
                    <a:pt x="1159" y="14614"/>
                  </a:cubicBezTo>
                  <a:cubicBezTo>
                    <a:pt x="1088" y="14247"/>
                    <a:pt x="1017" y="13879"/>
                    <a:pt x="875" y="13511"/>
                  </a:cubicBezTo>
                  <a:cubicBezTo>
                    <a:pt x="734" y="13144"/>
                    <a:pt x="663" y="12776"/>
                    <a:pt x="521" y="12409"/>
                  </a:cubicBezTo>
                  <a:cubicBezTo>
                    <a:pt x="380" y="12041"/>
                    <a:pt x="167" y="11673"/>
                    <a:pt x="26" y="11306"/>
                  </a:cubicBezTo>
                  <a:cubicBezTo>
                    <a:pt x="-116" y="10662"/>
                    <a:pt x="380" y="10570"/>
                    <a:pt x="521" y="11122"/>
                  </a:cubicBezTo>
                  <a:cubicBezTo>
                    <a:pt x="875" y="10938"/>
                    <a:pt x="521" y="10662"/>
                    <a:pt x="380" y="10478"/>
                  </a:cubicBezTo>
                  <a:cubicBezTo>
                    <a:pt x="238" y="10294"/>
                    <a:pt x="96" y="10111"/>
                    <a:pt x="26" y="9743"/>
                  </a:cubicBezTo>
                  <a:cubicBezTo>
                    <a:pt x="26" y="9375"/>
                    <a:pt x="96" y="9283"/>
                    <a:pt x="238" y="9008"/>
                  </a:cubicBezTo>
                  <a:cubicBezTo>
                    <a:pt x="380" y="8640"/>
                    <a:pt x="309" y="8364"/>
                    <a:pt x="451" y="8089"/>
                  </a:cubicBezTo>
                  <a:cubicBezTo>
                    <a:pt x="592" y="7629"/>
                    <a:pt x="1300" y="7537"/>
                    <a:pt x="1654" y="7169"/>
                  </a:cubicBezTo>
                  <a:cubicBezTo>
                    <a:pt x="1867" y="6986"/>
                    <a:pt x="1938" y="6894"/>
                    <a:pt x="2292" y="6802"/>
                  </a:cubicBezTo>
                  <a:cubicBezTo>
                    <a:pt x="2504" y="6710"/>
                    <a:pt x="2858" y="6802"/>
                    <a:pt x="3071" y="6710"/>
                  </a:cubicBezTo>
                  <a:cubicBezTo>
                    <a:pt x="3354" y="6618"/>
                    <a:pt x="3637" y="6526"/>
                    <a:pt x="3921" y="6434"/>
                  </a:cubicBezTo>
                  <a:cubicBezTo>
                    <a:pt x="4275" y="6342"/>
                    <a:pt x="4275" y="6066"/>
                    <a:pt x="4416" y="5699"/>
                  </a:cubicBezTo>
                  <a:cubicBezTo>
                    <a:pt x="4558" y="5055"/>
                    <a:pt x="4771" y="4320"/>
                    <a:pt x="5266" y="4044"/>
                  </a:cubicBezTo>
                  <a:cubicBezTo>
                    <a:pt x="5266" y="4228"/>
                    <a:pt x="5266" y="4596"/>
                    <a:pt x="5408" y="4688"/>
                  </a:cubicBezTo>
                  <a:cubicBezTo>
                    <a:pt x="5620" y="4596"/>
                    <a:pt x="5479" y="4320"/>
                    <a:pt x="5550" y="4136"/>
                  </a:cubicBezTo>
                  <a:cubicBezTo>
                    <a:pt x="5620" y="3677"/>
                    <a:pt x="5620" y="3952"/>
                    <a:pt x="5833" y="3952"/>
                  </a:cubicBezTo>
                  <a:cubicBezTo>
                    <a:pt x="5974" y="3952"/>
                    <a:pt x="6045" y="3860"/>
                    <a:pt x="6116" y="3585"/>
                  </a:cubicBezTo>
                  <a:cubicBezTo>
                    <a:pt x="6187" y="3401"/>
                    <a:pt x="6258" y="3217"/>
                    <a:pt x="6399" y="3033"/>
                  </a:cubicBezTo>
                  <a:cubicBezTo>
                    <a:pt x="6541" y="2941"/>
                    <a:pt x="6683" y="2666"/>
                    <a:pt x="6895" y="2574"/>
                  </a:cubicBezTo>
                  <a:cubicBezTo>
                    <a:pt x="7108" y="2390"/>
                    <a:pt x="7178" y="2482"/>
                    <a:pt x="7320" y="2574"/>
                  </a:cubicBezTo>
                  <a:cubicBezTo>
                    <a:pt x="7533" y="2666"/>
                    <a:pt x="7603" y="2849"/>
                    <a:pt x="7745" y="2941"/>
                  </a:cubicBezTo>
                  <a:cubicBezTo>
                    <a:pt x="8028" y="3125"/>
                    <a:pt x="8595" y="3493"/>
                    <a:pt x="8666" y="2849"/>
                  </a:cubicBezTo>
                  <a:cubicBezTo>
                    <a:pt x="8666" y="2390"/>
                    <a:pt x="8666" y="2298"/>
                    <a:pt x="8878" y="1930"/>
                  </a:cubicBezTo>
                  <a:cubicBezTo>
                    <a:pt x="9020" y="1746"/>
                    <a:pt x="9161" y="1563"/>
                    <a:pt x="9232" y="1379"/>
                  </a:cubicBezTo>
                  <a:cubicBezTo>
                    <a:pt x="9303" y="1195"/>
                    <a:pt x="9232" y="1103"/>
                    <a:pt x="9374" y="1011"/>
                  </a:cubicBezTo>
                  <a:cubicBezTo>
                    <a:pt x="9515" y="919"/>
                    <a:pt x="9586" y="1011"/>
                    <a:pt x="9728" y="1103"/>
                  </a:cubicBezTo>
                  <a:cubicBezTo>
                    <a:pt x="9870" y="1195"/>
                    <a:pt x="10294" y="1287"/>
                    <a:pt x="10224" y="827"/>
                  </a:cubicBezTo>
                  <a:cubicBezTo>
                    <a:pt x="10153" y="460"/>
                    <a:pt x="9728" y="643"/>
                    <a:pt x="9586" y="735"/>
                  </a:cubicBezTo>
                  <a:cubicBezTo>
                    <a:pt x="9374" y="827"/>
                    <a:pt x="9161" y="1011"/>
                    <a:pt x="8949" y="735"/>
                  </a:cubicBezTo>
                  <a:cubicBezTo>
                    <a:pt x="8666" y="551"/>
                    <a:pt x="8807" y="276"/>
                    <a:pt x="9091" y="276"/>
                  </a:cubicBezTo>
                  <a:cubicBezTo>
                    <a:pt x="9374" y="276"/>
                    <a:pt x="9586" y="460"/>
                    <a:pt x="9870" y="460"/>
                  </a:cubicBezTo>
                  <a:cubicBezTo>
                    <a:pt x="9940" y="460"/>
                    <a:pt x="10082" y="368"/>
                    <a:pt x="10153" y="460"/>
                  </a:cubicBezTo>
                  <a:cubicBezTo>
                    <a:pt x="10294" y="460"/>
                    <a:pt x="10224" y="551"/>
                    <a:pt x="10365" y="643"/>
                  </a:cubicBezTo>
                  <a:cubicBezTo>
                    <a:pt x="10649" y="919"/>
                    <a:pt x="11357" y="1011"/>
                    <a:pt x="11782" y="919"/>
                  </a:cubicBezTo>
                  <a:cubicBezTo>
                    <a:pt x="12207" y="827"/>
                    <a:pt x="12915" y="1011"/>
                    <a:pt x="12207" y="1563"/>
                  </a:cubicBezTo>
                  <a:cubicBezTo>
                    <a:pt x="11853" y="1838"/>
                    <a:pt x="11569" y="2390"/>
                    <a:pt x="12065" y="2666"/>
                  </a:cubicBezTo>
                  <a:cubicBezTo>
                    <a:pt x="11994" y="2849"/>
                    <a:pt x="11923" y="2941"/>
                    <a:pt x="11923" y="3217"/>
                  </a:cubicBezTo>
                  <a:cubicBezTo>
                    <a:pt x="12065" y="3309"/>
                    <a:pt x="12277" y="3309"/>
                    <a:pt x="12419" y="3401"/>
                  </a:cubicBezTo>
                  <a:cubicBezTo>
                    <a:pt x="12561" y="3493"/>
                    <a:pt x="12702" y="3677"/>
                    <a:pt x="12844" y="3769"/>
                  </a:cubicBezTo>
                  <a:cubicBezTo>
                    <a:pt x="13056" y="4044"/>
                    <a:pt x="13411" y="4320"/>
                    <a:pt x="13623" y="4596"/>
                  </a:cubicBezTo>
                  <a:cubicBezTo>
                    <a:pt x="13835" y="4780"/>
                    <a:pt x="14190" y="5239"/>
                    <a:pt x="14473" y="4963"/>
                  </a:cubicBezTo>
                  <a:cubicBezTo>
                    <a:pt x="14756" y="4780"/>
                    <a:pt x="14756" y="4412"/>
                    <a:pt x="14827" y="4044"/>
                  </a:cubicBezTo>
                  <a:cubicBezTo>
                    <a:pt x="14898" y="3769"/>
                    <a:pt x="15110" y="3401"/>
                    <a:pt x="15110" y="303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5" name="Shape 255"/>
            <p:cNvSpPr/>
            <p:nvPr/>
          </p:nvSpPr>
          <p:spPr>
            <a:xfrm>
              <a:off x="10783660" y="6904356"/>
              <a:ext cx="137901" cy="159127"/>
            </a:xfrm>
            <a:custGeom>
              <a:avLst/>
              <a:gdLst/>
              <a:ahLst/>
              <a:cxnLst>
                <a:cxn ang="0">
                  <a:pos x="wd2" y="hd2"/>
                </a:cxn>
                <a:cxn ang="5400000">
                  <a:pos x="wd2" y="hd2"/>
                </a:cxn>
                <a:cxn ang="10800000">
                  <a:pos x="wd2" y="hd2"/>
                </a:cxn>
                <a:cxn ang="16200000">
                  <a:pos x="wd2" y="hd2"/>
                </a:cxn>
              </a:cxnLst>
              <a:rect l="0" t="0" r="r" b="b"/>
              <a:pathLst>
                <a:path w="19914" h="20546" extrusionOk="0">
                  <a:moveTo>
                    <a:pt x="19503" y="12746"/>
                  </a:moveTo>
                  <a:cubicBezTo>
                    <a:pt x="19503" y="15146"/>
                    <a:pt x="18153" y="16346"/>
                    <a:pt x="16128" y="17546"/>
                  </a:cubicBezTo>
                  <a:cubicBezTo>
                    <a:pt x="14778" y="18746"/>
                    <a:pt x="12078" y="20546"/>
                    <a:pt x="10728" y="20546"/>
                  </a:cubicBezTo>
                  <a:cubicBezTo>
                    <a:pt x="8703" y="19946"/>
                    <a:pt x="6003" y="17546"/>
                    <a:pt x="5328" y="16346"/>
                  </a:cubicBezTo>
                  <a:cubicBezTo>
                    <a:pt x="4653" y="13946"/>
                    <a:pt x="5328" y="12146"/>
                    <a:pt x="5328" y="10346"/>
                  </a:cubicBezTo>
                  <a:cubicBezTo>
                    <a:pt x="4653" y="7946"/>
                    <a:pt x="2628" y="7946"/>
                    <a:pt x="1278" y="6146"/>
                  </a:cubicBezTo>
                  <a:cubicBezTo>
                    <a:pt x="-72" y="4346"/>
                    <a:pt x="-747" y="1946"/>
                    <a:pt x="1278" y="746"/>
                  </a:cubicBezTo>
                  <a:cubicBezTo>
                    <a:pt x="3978" y="-1054"/>
                    <a:pt x="4653" y="746"/>
                    <a:pt x="6678" y="2546"/>
                  </a:cubicBezTo>
                  <a:cubicBezTo>
                    <a:pt x="8703" y="4346"/>
                    <a:pt x="10728" y="4946"/>
                    <a:pt x="14103" y="4946"/>
                  </a:cubicBezTo>
                  <a:cubicBezTo>
                    <a:pt x="18828" y="4346"/>
                    <a:pt x="20853" y="9146"/>
                    <a:pt x="19503" y="12746"/>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6" name="Shape 256"/>
            <p:cNvSpPr/>
            <p:nvPr/>
          </p:nvSpPr>
          <p:spPr>
            <a:xfrm>
              <a:off x="11536557" y="6928584"/>
              <a:ext cx="277352" cy="290629"/>
            </a:xfrm>
            <a:custGeom>
              <a:avLst/>
              <a:gdLst/>
              <a:ahLst/>
              <a:cxnLst>
                <a:cxn ang="0">
                  <a:pos x="wd2" y="hd2"/>
                </a:cxn>
                <a:cxn ang="5400000">
                  <a:pos x="wd2" y="hd2"/>
                </a:cxn>
                <a:cxn ang="10800000">
                  <a:pos x="wd2" y="hd2"/>
                </a:cxn>
                <a:cxn ang="16200000">
                  <a:pos x="wd2" y="hd2"/>
                </a:cxn>
              </a:cxnLst>
              <a:rect l="0" t="0" r="r" b="b"/>
              <a:pathLst>
                <a:path w="20992" h="19331" extrusionOk="0">
                  <a:moveTo>
                    <a:pt x="12424" y="14237"/>
                  </a:moveTo>
                  <a:cubicBezTo>
                    <a:pt x="11361" y="15780"/>
                    <a:pt x="10653" y="17631"/>
                    <a:pt x="8883" y="18866"/>
                  </a:cubicBezTo>
                  <a:cubicBezTo>
                    <a:pt x="7112" y="20100"/>
                    <a:pt x="6404" y="18557"/>
                    <a:pt x="4633" y="17940"/>
                  </a:cubicBezTo>
                  <a:cubicBezTo>
                    <a:pt x="3925" y="17940"/>
                    <a:pt x="30" y="17631"/>
                    <a:pt x="30" y="17631"/>
                  </a:cubicBezTo>
                  <a:cubicBezTo>
                    <a:pt x="-324" y="15163"/>
                    <a:pt x="2509" y="13929"/>
                    <a:pt x="3925" y="12386"/>
                  </a:cubicBezTo>
                  <a:cubicBezTo>
                    <a:pt x="4987" y="11460"/>
                    <a:pt x="5342" y="10226"/>
                    <a:pt x="6050" y="9609"/>
                  </a:cubicBezTo>
                  <a:cubicBezTo>
                    <a:pt x="7466" y="8991"/>
                    <a:pt x="8883" y="9300"/>
                    <a:pt x="9945" y="8683"/>
                  </a:cubicBezTo>
                  <a:cubicBezTo>
                    <a:pt x="11007" y="8374"/>
                    <a:pt x="11361" y="7140"/>
                    <a:pt x="12069" y="6214"/>
                  </a:cubicBezTo>
                  <a:cubicBezTo>
                    <a:pt x="12778" y="5289"/>
                    <a:pt x="13132" y="4363"/>
                    <a:pt x="13486" y="3746"/>
                  </a:cubicBezTo>
                  <a:cubicBezTo>
                    <a:pt x="14548" y="2203"/>
                    <a:pt x="15610" y="-1500"/>
                    <a:pt x="17381" y="660"/>
                  </a:cubicBezTo>
                  <a:cubicBezTo>
                    <a:pt x="17735" y="969"/>
                    <a:pt x="17735" y="1586"/>
                    <a:pt x="18089" y="1894"/>
                  </a:cubicBezTo>
                  <a:cubicBezTo>
                    <a:pt x="19151" y="1894"/>
                    <a:pt x="20568" y="1277"/>
                    <a:pt x="20922" y="2820"/>
                  </a:cubicBezTo>
                  <a:cubicBezTo>
                    <a:pt x="21276" y="3746"/>
                    <a:pt x="20214" y="4363"/>
                    <a:pt x="19506" y="5289"/>
                  </a:cubicBezTo>
                  <a:cubicBezTo>
                    <a:pt x="18443" y="6523"/>
                    <a:pt x="16673" y="8066"/>
                    <a:pt x="15610" y="9609"/>
                  </a:cubicBezTo>
                  <a:cubicBezTo>
                    <a:pt x="15256" y="10226"/>
                    <a:pt x="15256" y="11151"/>
                    <a:pt x="14548" y="12077"/>
                  </a:cubicBezTo>
                  <a:cubicBezTo>
                    <a:pt x="13840" y="13003"/>
                    <a:pt x="12778" y="13311"/>
                    <a:pt x="12424" y="1423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7" name="Shape 257"/>
            <p:cNvSpPr/>
            <p:nvPr/>
          </p:nvSpPr>
          <p:spPr>
            <a:xfrm>
              <a:off x="11760583" y="6661972"/>
              <a:ext cx="197138" cy="309015"/>
            </a:xfrm>
            <a:custGeom>
              <a:avLst/>
              <a:gdLst/>
              <a:ahLst/>
              <a:cxnLst>
                <a:cxn ang="0">
                  <a:pos x="wd2" y="hd2"/>
                </a:cxn>
                <a:cxn ang="5400000">
                  <a:pos x="wd2" y="hd2"/>
                </a:cxn>
                <a:cxn ang="10800000">
                  <a:pos x="wd2" y="hd2"/>
                </a:cxn>
                <a:cxn ang="16200000">
                  <a:pos x="wd2" y="hd2"/>
                </a:cxn>
              </a:cxnLst>
              <a:rect l="0" t="0" r="r" b="b"/>
              <a:pathLst>
                <a:path w="19492" h="21065" extrusionOk="0">
                  <a:moveTo>
                    <a:pt x="18843" y="8626"/>
                  </a:moveTo>
                  <a:cubicBezTo>
                    <a:pt x="21600" y="11485"/>
                    <a:pt x="14706" y="14344"/>
                    <a:pt x="14247" y="16250"/>
                  </a:cubicBezTo>
                  <a:cubicBezTo>
                    <a:pt x="13787" y="17520"/>
                    <a:pt x="13328" y="18156"/>
                    <a:pt x="11949" y="19108"/>
                  </a:cubicBezTo>
                  <a:cubicBezTo>
                    <a:pt x="11030" y="19426"/>
                    <a:pt x="9651" y="20697"/>
                    <a:pt x="8732" y="21014"/>
                  </a:cubicBezTo>
                  <a:cubicBezTo>
                    <a:pt x="6894" y="21332"/>
                    <a:pt x="6894" y="20061"/>
                    <a:pt x="7353" y="19108"/>
                  </a:cubicBezTo>
                  <a:cubicBezTo>
                    <a:pt x="7813" y="18156"/>
                    <a:pt x="8732" y="16885"/>
                    <a:pt x="7353" y="16250"/>
                  </a:cubicBezTo>
                  <a:cubicBezTo>
                    <a:pt x="6434" y="15614"/>
                    <a:pt x="4596" y="15932"/>
                    <a:pt x="4136" y="14661"/>
                  </a:cubicBezTo>
                  <a:cubicBezTo>
                    <a:pt x="3677" y="13073"/>
                    <a:pt x="5515" y="13391"/>
                    <a:pt x="6434" y="12120"/>
                  </a:cubicBezTo>
                  <a:cubicBezTo>
                    <a:pt x="7353" y="11167"/>
                    <a:pt x="5515" y="10214"/>
                    <a:pt x="5515" y="9261"/>
                  </a:cubicBezTo>
                  <a:cubicBezTo>
                    <a:pt x="5515" y="7991"/>
                    <a:pt x="5974" y="7673"/>
                    <a:pt x="4596" y="6720"/>
                  </a:cubicBezTo>
                  <a:cubicBezTo>
                    <a:pt x="3217" y="5767"/>
                    <a:pt x="2298" y="5767"/>
                    <a:pt x="1838" y="4497"/>
                  </a:cubicBezTo>
                  <a:cubicBezTo>
                    <a:pt x="1379" y="3861"/>
                    <a:pt x="1379" y="3544"/>
                    <a:pt x="919" y="2908"/>
                  </a:cubicBezTo>
                  <a:cubicBezTo>
                    <a:pt x="460" y="2591"/>
                    <a:pt x="0" y="2273"/>
                    <a:pt x="0" y="1638"/>
                  </a:cubicBezTo>
                  <a:cubicBezTo>
                    <a:pt x="0" y="1003"/>
                    <a:pt x="1838" y="-268"/>
                    <a:pt x="3217" y="50"/>
                  </a:cubicBezTo>
                  <a:cubicBezTo>
                    <a:pt x="4596" y="367"/>
                    <a:pt x="5055" y="2273"/>
                    <a:pt x="5515" y="2908"/>
                  </a:cubicBezTo>
                  <a:cubicBezTo>
                    <a:pt x="5974" y="4179"/>
                    <a:pt x="7353" y="4814"/>
                    <a:pt x="7813" y="5767"/>
                  </a:cubicBezTo>
                  <a:cubicBezTo>
                    <a:pt x="8272" y="6085"/>
                    <a:pt x="8272" y="6720"/>
                    <a:pt x="8272" y="7038"/>
                  </a:cubicBezTo>
                  <a:cubicBezTo>
                    <a:pt x="9191" y="7673"/>
                    <a:pt x="9191" y="7356"/>
                    <a:pt x="10111" y="7673"/>
                  </a:cubicBezTo>
                  <a:cubicBezTo>
                    <a:pt x="10570" y="7673"/>
                    <a:pt x="11030" y="7356"/>
                    <a:pt x="11489" y="7673"/>
                  </a:cubicBezTo>
                  <a:cubicBezTo>
                    <a:pt x="11489" y="7673"/>
                    <a:pt x="11489" y="8308"/>
                    <a:pt x="11489" y="8308"/>
                  </a:cubicBezTo>
                  <a:cubicBezTo>
                    <a:pt x="11949" y="8944"/>
                    <a:pt x="11489" y="9261"/>
                    <a:pt x="11949" y="9897"/>
                  </a:cubicBezTo>
                  <a:cubicBezTo>
                    <a:pt x="15626" y="12438"/>
                    <a:pt x="16545" y="6720"/>
                    <a:pt x="18843" y="8626"/>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8" name="Shape 258"/>
            <p:cNvSpPr/>
            <p:nvPr/>
          </p:nvSpPr>
          <p:spPr>
            <a:xfrm>
              <a:off x="3038823" y="1245708"/>
              <a:ext cx="30585" cy="51920"/>
            </a:xfrm>
            <a:custGeom>
              <a:avLst/>
              <a:gdLst/>
              <a:ahLst/>
              <a:cxnLst>
                <a:cxn ang="0">
                  <a:pos x="wd2" y="hd2"/>
                </a:cxn>
                <a:cxn ang="5400000">
                  <a:pos x="wd2" y="hd2"/>
                </a:cxn>
                <a:cxn ang="10800000">
                  <a:pos x="wd2" y="hd2"/>
                </a:cxn>
                <a:cxn ang="16200000">
                  <a:pos x="wd2" y="hd2"/>
                </a:cxn>
              </a:cxnLst>
              <a:rect l="0" t="0" r="r" b="b"/>
              <a:pathLst>
                <a:path w="15983" h="18381" extrusionOk="0">
                  <a:moveTo>
                    <a:pt x="12866" y="0"/>
                  </a:moveTo>
                  <a:cubicBezTo>
                    <a:pt x="20066" y="1662"/>
                    <a:pt x="12866" y="14954"/>
                    <a:pt x="10466" y="16615"/>
                  </a:cubicBezTo>
                  <a:cubicBezTo>
                    <a:pt x="866" y="21600"/>
                    <a:pt x="-1534" y="14954"/>
                    <a:pt x="866" y="9969"/>
                  </a:cubicBezTo>
                  <a:cubicBezTo>
                    <a:pt x="866" y="6646"/>
                    <a:pt x="5666" y="0"/>
                    <a:pt x="12866" y="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59" name="Shape 259"/>
            <p:cNvSpPr/>
            <p:nvPr/>
          </p:nvSpPr>
          <p:spPr>
            <a:xfrm>
              <a:off x="2473005" y="436060"/>
              <a:ext cx="388529" cy="509732"/>
            </a:xfrm>
            <a:custGeom>
              <a:avLst/>
              <a:gdLst/>
              <a:ahLst/>
              <a:cxnLst>
                <a:cxn ang="0">
                  <a:pos x="wd2" y="hd2"/>
                </a:cxn>
                <a:cxn ang="5400000">
                  <a:pos x="wd2" y="hd2"/>
                </a:cxn>
                <a:cxn ang="10800000">
                  <a:pos x="wd2" y="hd2"/>
                </a:cxn>
                <a:cxn ang="16200000">
                  <a:pos x="wd2" y="hd2"/>
                </a:cxn>
              </a:cxnLst>
              <a:rect l="0" t="0" r="r" b="b"/>
              <a:pathLst>
                <a:path w="21536" h="21271" extrusionOk="0">
                  <a:moveTo>
                    <a:pt x="21343" y="11655"/>
                  </a:moveTo>
                  <a:cubicBezTo>
                    <a:pt x="21343" y="11071"/>
                    <a:pt x="20314" y="9904"/>
                    <a:pt x="19543" y="9904"/>
                  </a:cubicBezTo>
                  <a:cubicBezTo>
                    <a:pt x="19286" y="10293"/>
                    <a:pt x="19800" y="10682"/>
                    <a:pt x="19286" y="11071"/>
                  </a:cubicBezTo>
                  <a:cubicBezTo>
                    <a:pt x="18514" y="10877"/>
                    <a:pt x="19029" y="9709"/>
                    <a:pt x="18771" y="9320"/>
                  </a:cubicBezTo>
                  <a:cubicBezTo>
                    <a:pt x="18514" y="8931"/>
                    <a:pt x="18000" y="8736"/>
                    <a:pt x="17743" y="8931"/>
                  </a:cubicBezTo>
                  <a:cubicBezTo>
                    <a:pt x="17486" y="8931"/>
                    <a:pt x="17486" y="9126"/>
                    <a:pt x="17229" y="9320"/>
                  </a:cubicBezTo>
                  <a:cubicBezTo>
                    <a:pt x="16971" y="9320"/>
                    <a:pt x="16714" y="9320"/>
                    <a:pt x="16714" y="9320"/>
                  </a:cubicBezTo>
                  <a:cubicBezTo>
                    <a:pt x="16457" y="9515"/>
                    <a:pt x="16200" y="9904"/>
                    <a:pt x="15943" y="9709"/>
                  </a:cubicBezTo>
                  <a:cubicBezTo>
                    <a:pt x="15429" y="9515"/>
                    <a:pt x="16200" y="9126"/>
                    <a:pt x="16457" y="8931"/>
                  </a:cubicBezTo>
                  <a:cubicBezTo>
                    <a:pt x="16714" y="8736"/>
                    <a:pt x="16971" y="8542"/>
                    <a:pt x="17229" y="8153"/>
                  </a:cubicBezTo>
                  <a:cubicBezTo>
                    <a:pt x="17229" y="7958"/>
                    <a:pt x="17486" y="7958"/>
                    <a:pt x="17486" y="7763"/>
                  </a:cubicBezTo>
                  <a:cubicBezTo>
                    <a:pt x="17486" y="7569"/>
                    <a:pt x="17743" y="7374"/>
                    <a:pt x="17743" y="7374"/>
                  </a:cubicBezTo>
                  <a:cubicBezTo>
                    <a:pt x="17743" y="7374"/>
                    <a:pt x="17743" y="7180"/>
                    <a:pt x="17743" y="7180"/>
                  </a:cubicBezTo>
                  <a:cubicBezTo>
                    <a:pt x="17743" y="7180"/>
                    <a:pt x="17743" y="7180"/>
                    <a:pt x="17486" y="7180"/>
                  </a:cubicBezTo>
                  <a:cubicBezTo>
                    <a:pt x="17486" y="6985"/>
                    <a:pt x="17743" y="6790"/>
                    <a:pt x="17743" y="6790"/>
                  </a:cubicBezTo>
                  <a:cubicBezTo>
                    <a:pt x="17743" y="6790"/>
                    <a:pt x="17743" y="6790"/>
                    <a:pt x="17743" y="6596"/>
                  </a:cubicBezTo>
                  <a:cubicBezTo>
                    <a:pt x="17743" y="6596"/>
                    <a:pt x="17743" y="6401"/>
                    <a:pt x="17743" y="6207"/>
                  </a:cubicBezTo>
                  <a:cubicBezTo>
                    <a:pt x="17743" y="6012"/>
                    <a:pt x="17486" y="5817"/>
                    <a:pt x="17486" y="5428"/>
                  </a:cubicBezTo>
                  <a:cubicBezTo>
                    <a:pt x="17229" y="5039"/>
                    <a:pt x="16714" y="4455"/>
                    <a:pt x="17229" y="3871"/>
                  </a:cubicBezTo>
                  <a:cubicBezTo>
                    <a:pt x="17229" y="3871"/>
                    <a:pt x="16971" y="3482"/>
                    <a:pt x="16714" y="3288"/>
                  </a:cubicBezTo>
                  <a:cubicBezTo>
                    <a:pt x="16457" y="3093"/>
                    <a:pt x="15943" y="3288"/>
                    <a:pt x="15686" y="3093"/>
                  </a:cubicBezTo>
                  <a:cubicBezTo>
                    <a:pt x="15171" y="3093"/>
                    <a:pt x="14914" y="2899"/>
                    <a:pt x="14400" y="2899"/>
                  </a:cubicBezTo>
                  <a:cubicBezTo>
                    <a:pt x="13886" y="3093"/>
                    <a:pt x="13629" y="3288"/>
                    <a:pt x="13371" y="2899"/>
                  </a:cubicBezTo>
                  <a:cubicBezTo>
                    <a:pt x="12857" y="2509"/>
                    <a:pt x="13114" y="2120"/>
                    <a:pt x="12600" y="1731"/>
                  </a:cubicBezTo>
                  <a:cubicBezTo>
                    <a:pt x="12086" y="1342"/>
                    <a:pt x="11314" y="953"/>
                    <a:pt x="10800" y="1147"/>
                  </a:cubicBezTo>
                  <a:cubicBezTo>
                    <a:pt x="10286" y="1147"/>
                    <a:pt x="9514" y="1926"/>
                    <a:pt x="9000" y="1536"/>
                  </a:cubicBezTo>
                  <a:cubicBezTo>
                    <a:pt x="8486" y="1342"/>
                    <a:pt x="9000" y="758"/>
                    <a:pt x="8486" y="563"/>
                  </a:cubicBezTo>
                  <a:cubicBezTo>
                    <a:pt x="8229" y="174"/>
                    <a:pt x="7200" y="369"/>
                    <a:pt x="6686" y="174"/>
                  </a:cubicBezTo>
                  <a:cubicBezTo>
                    <a:pt x="5914" y="-20"/>
                    <a:pt x="5657" y="-215"/>
                    <a:pt x="5143" y="563"/>
                  </a:cubicBezTo>
                  <a:cubicBezTo>
                    <a:pt x="4886" y="953"/>
                    <a:pt x="4886" y="1342"/>
                    <a:pt x="4629" y="1731"/>
                  </a:cubicBezTo>
                  <a:cubicBezTo>
                    <a:pt x="4114" y="2120"/>
                    <a:pt x="3086" y="2899"/>
                    <a:pt x="3086" y="1926"/>
                  </a:cubicBezTo>
                  <a:cubicBezTo>
                    <a:pt x="2314" y="1926"/>
                    <a:pt x="1800" y="2704"/>
                    <a:pt x="1800" y="3093"/>
                  </a:cubicBezTo>
                  <a:cubicBezTo>
                    <a:pt x="2057" y="3677"/>
                    <a:pt x="3086" y="3677"/>
                    <a:pt x="3600" y="4261"/>
                  </a:cubicBezTo>
                  <a:cubicBezTo>
                    <a:pt x="4629" y="5817"/>
                    <a:pt x="1543" y="4066"/>
                    <a:pt x="1543" y="4066"/>
                  </a:cubicBezTo>
                  <a:cubicBezTo>
                    <a:pt x="771" y="4844"/>
                    <a:pt x="514" y="5817"/>
                    <a:pt x="0" y="6596"/>
                  </a:cubicBezTo>
                  <a:cubicBezTo>
                    <a:pt x="257" y="6985"/>
                    <a:pt x="514" y="7180"/>
                    <a:pt x="771" y="7763"/>
                  </a:cubicBezTo>
                  <a:cubicBezTo>
                    <a:pt x="1029" y="8153"/>
                    <a:pt x="1029" y="8736"/>
                    <a:pt x="1543" y="9126"/>
                  </a:cubicBezTo>
                  <a:cubicBezTo>
                    <a:pt x="1800" y="9515"/>
                    <a:pt x="2314" y="9709"/>
                    <a:pt x="3086" y="9515"/>
                  </a:cubicBezTo>
                  <a:cubicBezTo>
                    <a:pt x="3600" y="9515"/>
                    <a:pt x="4114" y="8931"/>
                    <a:pt x="4629" y="9320"/>
                  </a:cubicBezTo>
                  <a:cubicBezTo>
                    <a:pt x="4114" y="9904"/>
                    <a:pt x="3343" y="10099"/>
                    <a:pt x="2571" y="10293"/>
                  </a:cubicBezTo>
                  <a:cubicBezTo>
                    <a:pt x="2314" y="10488"/>
                    <a:pt x="1543" y="10488"/>
                    <a:pt x="1543" y="10877"/>
                  </a:cubicBezTo>
                  <a:cubicBezTo>
                    <a:pt x="1286" y="11071"/>
                    <a:pt x="2057" y="11071"/>
                    <a:pt x="2057" y="11266"/>
                  </a:cubicBezTo>
                  <a:cubicBezTo>
                    <a:pt x="2571" y="11850"/>
                    <a:pt x="2314" y="12628"/>
                    <a:pt x="3343" y="12434"/>
                  </a:cubicBezTo>
                  <a:cubicBezTo>
                    <a:pt x="4114" y="12239"/>
                    <a:pt x="4114" y="11266"/>
                    <a:pt x="4886" y="11266"/>
                  </a:cubicBezTo>
                  <a:cubicBezTo>
                    <a:pt x="5143" y="11850"/>
                    <a:pt x="4371" y="12044"/>
                    <a:pt x="4371" y="12628"/>
                  </a:cubicBezTo>
                  <a:cubicBezTo>
                    <a:pt x="5400" y="12628"/>
                    <a:pt x="5914" y="12628"/>
                    <a:pt x="6686" y="12434"/>
                  </a:cubicBezTo>
                  <a:cubicBezTo>
                    <a:pt x="7200" y="12044"/>
                    <a:pt x="7457" y="11850"/>
                    <a:pt x="7971" y="11655"/>
                  </a:cubicBezTo>
                  <a:cubicBezTo>
                    <a:pt x="8229" y="11655"/>
                    <a:pt x="8743" y="11655"/>
                    <a:pt x="8743" y="12044"/>
                  </a:cubicBezTo>
                  <a:cubicBezTo>
                    <a:pt x="8743" y="12434"/>
                    <a:pt x="8743" y="12628"/>
                    <a:pt x="8229" y="12628"/>
                  </a:cubicBezTo>
                  <a:cubicBezTo>
                    <a:pt x="8229" y="12434"/>
                    <a:pt x="7714" y="12434"/>
                    <a:pt x="7457" y="12628"/>
                  </a:cubicBezTo>
                  <a:cubicBezTo>
                    <a:pt x="8486" y="13017"/>
                    <a:pt x="8486" y="13212"/>
                    <a:pt x="9257" y="12823"/>
                  </a:cubicBezTo>
                  <a:cubicBezTo>
                    <a:pt x="9514" y="12628"/>
                    <a:pt x="11057" y="12044"/>
                    <a:pt x="10800" y="12823"/>
                  </a:cubicBezTo>
                  <a:cubicBezTo>
                    <a:pt x="10029" y="12628"/>
                    <a:pt x="9257" y="13601"/>
                    <a:pt x="8229" y="13407"/>
                  </a:cubicBezTo>
                  <a:cubicBezTo>
                    <a:pt x="7971" y="12823"/>
                    <a:pt x="6171" y="13212"/>
                    <a:pt x="5400" y="13407"/>
                  </a:cubicBezTo>
                  <a:cubicBezTo>
                    <a:pt x="4371" y="13601"/>
                    <a:pt x="4371" y="14185"/>
                    <a:pt x="5143" y="14769"/>
                  </a:cubicBezTo>
                  <a:cubicBezTo>
                    <a:pt x="5657" y="15158"/>
                    <a:pt x="6429" y="15547"/>
                    <a:pt x="6429" y="16131"/>
                  </a:cubicBezTo>
                  <a:cubicBezTo>
                    <a:pt x="5914" y="15158"/>
                    <a:pt x="4886" y="16520"/>
                    <a:pt x="6429" y="16715"/>
                  </a:cubicBezTo>
                  <a:cubicBezTo>
                    <a:pt x="6686" y="16909"/>
                    <a:pt x="6686" y="16909"/>
                    <a:pt x="6943" y="17104"/>
                  </a:cubicBezTo>
                  <a:cubicBezTo>
                    <a:pt x="6943" y="17104"/>
                    <a:pt x="7200" y="17493"/>
                    <a:pt x="7457" y="17493"/>
                  </a:cubicBezTo>
                  <a:cubicBezTo>
                    <a:pt x="7457" y="17688"/>
                    <a:pt x="7971" y="17688"/>
                    <a:pt x="8229" y="17882"/>
                  </a:cubicBezTo>
                  <a:cubicBezTo>
                    <a:pt x="8743" y="18077"/>
                    <a:pt x="9257" y="18661"/>
                    <a:pt x="8229" y="18466"/>
                  </a:cubicBezTo>
                  <a:cubicBezTo>
                    <a:pt x="7714" y="18466"/>
                    <a:pt x="7714" y="17882"/>
                    <a:pt x="6943" y="18271"/>
                  </a:cubicBezTo>
                  <a:cubicBezTo>
                    <a:pt x="6429" y="18466"/>
                    <a:pt x="6429" y="18855"/>
                    <a:pt x="6686" y="19244"/>
                  </a:cubicBezTo>
                  <a:cubicBezTo>
                    <a:pt x="6943" y="20217"/>
                    <a:pt x="8743" y="20801"/>
                    <a:pt x="9771" y="20996"/>
                  </a:cubicBezTo>
                  <a:cubicBezTo>
                    <a:pt x="10286" y="21190"/>
                    <a:pt x="11057" y="21385"/>
                    <a:pt x="11571" y="21190"/>
                  </a:cubicBezTo>
                  <a:cubicBezTo>
                    <a:pt x="12343" y="21190"/>
                    <a:pt x="12343" y="20607"/>
                    <a:pt x="11571" y="20412"/>
                  </a:cubicBezTo>
                  <a:cubicBezTo>
                    <a:pt x="11314" y="20217"/>
                    <a:pt x="11314" y="19828"/>
                    <a:pt x="11829" y="20023"/>
                  </a:cubicBezTo>
                  <a:cubicBezTo>
                    <a:pt x="12086" y="20217"/>
                    <a:pt x="12343" y="20412"/>
                    <a:pt x="12600" y="20607"/>
                  </a:cubicBezTo>
                  <a:cubicBezTo>
                    <a:pt x="13114" y="20217"/>
                    <a:pt x="12600" y="19439"/>
                    <a:pt x="12343" y="19050"/>
                  </a:cubicBezTo>
                  <a:cubicBezTo>
                    <a:pt x="11829" y="18661"/>
                    <a:pt x="11057" y="18077"/>
                    <a:pt x="11314" y="17493"/>
                  </a:cubicBezTo>
                  <a:cubicBezTo>
                    <a:pt x="12086" y="17493"/>
                    <a:pt x="12857" y="18661"/>
                    <a:pt x="13114" y="19050"/>
                  </a:cubicBezTo>
                  <a:cubicBezTo>
                    <a:pt x="13114" y="19244"/>
                    <a:pt x="13114" y="20607"/>
                    <a:pt x="13629" y="20801"/>
                  </a:cubicBezTo>
                  <a:cubicBezTo>
                    <a:pt x="14400" y="21190"/>
                    <a:pt x="14657" y="19634"/>
                    <a:pt x="14657" y="19244"/>
                  </a:cubicBezTo>
                  <a:cubicBezTo>
                    <a:pt x="14657" y="18661"/>
                    <a:pt x="13886" y="18271"/>
                    <a:pt x="14143" y="17493"/>
                  </a:cubicBezTo>
                  <a:cubicBezTo>
                    <a:pt x="14400" y="17688"/>
                    <a:pt x="14400" y="18466"/>
                    <a:pt x="14914" y="18661"/>
                  </a:cubicBezTo>
                  <a:cubicBezTo>
                    <a:pt x="15429" y="18855"/>
                    <a:pt x="15686" y="18466"/>
                    <a:pt x="15686" y="18077"/>
                  </a:cubicBezTo>
                  <a:cubicBezTo>
                    <a:pt x="16200" y="17104"/>
                    <a:pt x="15171" y="16715"/>
                    <a:pt x="15171" y="15742"/>
                  </a:cubicBezTo>
                  <a:cubicBezTo>
                    <a:pt x="15171" y="15353"/>
                    <a:pt x="15171" y="14769"/>
                    <a:pt x="15171" y="14380"/>
                  </a:cubicBezTo>
                  <a:cubicBezTo>
                    <a:pt x="15171" y="13990"/>
                    <a:pt x="15686" y="13601"/>
                    <a:pt x="15686" y="14380"/>
                  </a:cubicBezTo>
                  <a:cubicBezTo>
                    <a:pt x="15943" y="14963"/>
                    <a:pt x="15943" y="16131"/>
                    <a:pt x="15943" y="16909"/>
                  </a:cubicBezTo>
                  <a:cubicBezTo>
                    <a:pt x="16457" y="16909"/>
                    <a:pt x="17229" y="15353"/>
                    <a:pt x="17486" y="14963"/>
                  </a:cubicBezTo>
                  <a:cubicBezTo>
                    <a:pt x="18257" y="14185"/>
                    <a:pt x="18771" y="13796"/>
                    <a:pt x="19800" y="13407"/>
                  </a:cubicBezTo>
                  <a:cubicBezTo>
                    <a:pt x="20314" y="13212"/>
                    <a:pt x="21086" y="13017"/>
                    <a:pt x="21343" y="12823"/>
                  </a:cubicBezTo>
                  <a:cubicBezTo>
                    <a:pt x="21600" y="12434"/>
                    <a:pt x="21600" y="12044"/>
                    <a:pt x="21343" y="11655"/>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0" name="Shape 260"/>
            <p:cNvSpPr/>
            <p:nvPr/>
          </p:nvSpPr>
          <p:spPr>
            <a:xfrm>
              <a:off x="2695403" y="395847"/>
              <a:ext cx="655387" cy="841990"/>
            </a:xfrm>
            <a:custGeom>
              <a:avLst/>
              <a:gdLst/>
              <a:ahLst/>
              <a:cxnLst>
                <a:cxn ang="0">
                  <a:pos x="wd2" y="hd2"/>
                </a:cxn>
                <a:cxn ang="5400000">
                  <a:pos x="wd2" y="hd2"/>
                </a:cxn>
                <a:cxn ang="10800000">
                  <a:pos x="wd2" y="hd2"/>
                </a:cxn>
                <a:cxn ang="16200000">
                  <a:pos x="wd2" y="hd2"/>
                </a:cxn>
              </a:cxnLst>
              <a:rect l="0" t="0" r="r" b="b"/>
              <a:pathLst>
                <a:path w="21600" h="21341" extrusionOk="0">
                  <a:moveTo>
                    <a:pt x="21600" y="3972"/>
                  </a:moveTo>
                  <a:cubicBezTo>
                    <a:pt x="21600" y="3736"/>
                    <a:pt x="21294" y="3264"/>
                    <a:pt x="21140" y="3146"/>
                  </a:cubicBezTo>
                  <a:cubicBezTo>
                    <a:pt x="20834" y="2792"/>
                    <a:pt x="20221" y="2910"/>
                    <a:pt x="19915" y="2674"/>
                  </a:cubicBezTo>
                  <a:cubicBezTo>
                    <a:pt x="19609" y="2438"/>
                    <a:pt x="19762" y="2084"/>
                    <a:pt x="19609" y="1848"/>
                  </a:cubicBezTo>
                  <a:cubicBezTo>
                    <a:pt x="19455" y="1848"/>
                    <a:pt x="19302" y="1848"/>
                    <a:pt x="19149" y="1730"/>
                  </a:cubicBezTo>
                  <a:cubicBezTo>
                    <a:pt x="18996" y="1493"/>
                    <a:pt x="18689" y="1375"/>
                    <a:pt x="19149" y="1139"/>
                  </a:cubicBezTo>
                  <a:cubicBezTo>
                    <a:pt x="18689" y="903"/>
                    <a:pt x="18689" y="667"/>
                    <a:pt x="18383" y="549"/>
                  </a:cubicBezTo>
                  <a:cubicBezTo>
                    <a:pt x="17770" y="313"/>
                    <a:pt x="17617" y="549"/>
                    <a:pt x="17004" y="785"/>
                  </a:cubicBezTo>
                  <a:cubicBezTo>
                    <a:pt x="16238" y="1021"/>
                    <a:pt x="15166" y="195"/>
                    <a:pt x="14553" y="667"/>
                  </a:cubicBezTo>
                  <a:cubicBezTo>
                    <a:pt x="14094" y="1021"/>
                    <a:pt x="14400" y="1375"/>
                    <a:pt x="14400" y="1611"/>
                  </a:cubicBezTo>
                  <a:cubicBezTo>
                    <a:pt x="14247" y="2084"/>
                    <a:pt x="13787" y="2084"/>
                    <a:pt x="13634" y="1730"/>
                  </a:cubicBezTo>
                  <a:cubicBezTo>
                    <a:pt x="13481" y="1611"/>
                    <a:pt x="13481" y="1021"/>
                    <a:pt x="13481" y="903"/>
                  </a:cubicBezTo>
                  <a:cubicBezTo>
                    <a:pt x="13481" y="785"/>
                    <a:pt x="13481" y="549"/>
                    <a:pt x="13481" y="431"/>
                  </a:cubicBezTo>
                  <a:cubicBezTo>
                    <a:pt x="13481" y="313"/>
                    <a:pt x="13328" y="195"/>
                    <a:pt x="13174" y="77"/>
                  </a:cubicBezTo>
                  <a:cubicBezTo>
                    <a:pt x="12868" y="77"/>
                    <a:pt x="12409" y="-159"/>
                    <a:pt x="12255" y="195"/>
                  </a:cubicBezTo>
                  <a:cubicBezTo>
                    <a:pt x="12102" y="431"/>
                    <a:pt x="12409" y="667"/>
                    <a:pt x="12562" y="903"/>
                  </a:cubicBezTo>
                  <a:cubicBezTo>
                    <a:pt x="12715" y="1139"/>
                    <a:pt x="13174" y="1848"/>
                    <a:pt x="12868" y="2084"/>
                  </a:cubicBezTo>
                  <a:cubicBezTo>
                    <a:pt x="12868" y="2202"/>
                    <a:pt x="12562" y="2084"/>
                    <a:pt x="12409" y="2084"/>
                  </a:cubicBezTo>
                  <a:cubicBezTo>
                    <a:pt x="12409" y="2202"/>
                    <a:pt x="12409" y="2320"/>
                    <a:pt x="12255" y="2438"/>
                  </a:cubicBezTo>
                  <a:cubicBezTo>
                    <a:pt x="11949" y="2556"/>
                    <a:pt x="11643" y="2438"/>
                    <a:pt x="11643" y="2202"/>
                  </a:cubicBezTo>
                  <a:cubicBezTo>
                    <a:pt x="11336" y="1966"/>
                    <a:pt x="11030" y="2084"/>
                    <a:pt x="10723" y="2084"/>
                  </a:cubicBezTo>
                  <a:cubicBezTo>
                    <a:pt x="10877" y="2320"/>
                    <a:pt x="11643" y="2792"/>
                    <a:pt x="11183" y="3028"/>
                  </a:cubicBezTo>
                  <a:cubicBezTo>
                    <a:pt x="10877" y="3146"/>
                    <a:pt x="10877" y="2910"/>
                    <a:pt x="10723" y="2792"/>
                  </a:cubicBezTo>
                  <a:cubicBezTo>
                    <a:pt x="10570" y="2556"/>
                    <a:pt x="10417" y="2438"/>
                    <a:pt x="10111" y="2320"/>
                  </a:cubicBezTo>
                  <a:cubicBezTo>
                    <a:pt x="10111" y="2320"/>
                    <a:pt x="9957" y="2320"/>
                    <a:pt x="9957" y="2320"/>
                  </a:cubicBezTo>
                  <a:cubicBezTo>
                    <a:pt x="9957" y="2674"/>
                    <a:pt x="9498" y="3028"/>
                    <a:pt x="9191" y="3264"/>
                  </a:cubicBezTo>
                  <a:cubicBezTo>
                    <a:pt x="9038" y="3500"/>
                    <a:pt x="8885" y="3736"/>
                    <a:pt x="8885" y="4090"/>
                  </a:cubicBezTo>
                  <a:cubicBezTo>
                    <a:pt x="8885" y="4444"/>
                    <a:pt x="9345" y="4798"/>
                    <a:pt x="9345" y="5034"/>
                  </a:cubicBezTo>
                  <a:cubicBezTo>
                    <a:pt x="9345" y="5389"/>
                    <a:pt x="9038" y="5625"/>
                    <a:pt x="9345" y="5979"/>
                  </a:cubicBezTo>
                  <a:cubicBezTo>
                    <a:pt x="9345" y="5979"/>
                    <a:pt x="9498" y="5979"/>
                    <a:pt x="9651" y="5979"/>
                  </a:cubicBezTo>
                  <a:cubicBezTo>
                    <a:pt x="9804" y="6569"/>
                    <a:pt x="10570" y="6333"/>
                    <a:pt x="11030" y="6569"/>
                  </a:cubicBezTo>
                  <a:cubicBezTo>
                    <a:pt x="11030" y="6687"/>
                    <a:pt x="10723" y="6687"/>
                    <a:pt x="10570" y="6805"/>
                  </a:cubicBezTo>
                  <a:cubicBezTo>
                    <a:pt x="10417" y="6923"/>
                    <a:pt x="10264" y="7041"/>
                    <a:pt x="10111" y="7159"/>
                  </a:cubicBezTo>
                  <a:cubicBezTo>
                    <a:pt x="9651" y="7395"/>
                    <a:pt x="9651" y="7041"/>
                    <a:pt x="9038" y="6923"/>
                  </a:cubicBezTo>
                  <a:cubicBezTo>
                    <a:pt x="8885" y="6687"/>
                    <a:pt x="8732" y="6451"/>
                    <a:pt x="8579" y="6215"/>
                  </a:cubicBezTo>
                  <a:cubicBezTo>
                    <a:pt x="8272" y="5979"/>
                    <a:pt x="8119" y="5861"/>
                    <a:pt x="8119" y="5507"/>
                  </a:cubicBezTo>
                  <a:cubicBezTo>
                    <a:pt x="7813" y="4916"/>
                    <a:pt x="7200" y="4916"/>
                    <a:pt x="6587" y="4562"/>
                  </a:cubicBezTo>
                  <a:cubicBezTo>
                    <a:pt x="6434" y="4326"/>
                    <a:pt x="6281" y="4090"/>
                    <a:pt x="5974" y="3972"/>
                  </a:cubicBezTo>
                  <a:cubicBezTo>
                    <a:pt x="5515" y="3854"/>
                    <a:pt x="5055" y="3972"/>
                    <a:pt x="4902" y="4326"/>
                  </a:cubicBezTo>
                  <a:cubicBezTo>
                    <a:pt x="4596" y="4680"/>
                    <a:pt x="5055" y="4916"/>
                    <a:pt x="4289" y="5034"/>
                  </a:cubicBezTo>
                  <a:cubicBezTo>
                    <a:pt x="4136" y="5034"/>
                    <a:pt x="3983" y="5034"/>
                    <a:pt x="3983" y="5034"/>
                  </a:cubicBezTo>
                  <a:cubicBezTo>
                    <a:pt x="3830" y="5152"/>
                    <a:pt x="3677" y="5152"/>
                    <a:pt x="3677" y="5152"/>
                  </a:cubicBezTo>
                  <a:cubicBezTo>
                    <a:pt x="3677" y="5152"/>
                    <a:pt x="3523" y="5152"/>
                    <a:pt x="3523" y="5152"/>
                  </a:cubicBezTo>
                  <a:cubicBezTo>
                    <a:pt x="3370" y="5271"/>
                    <a:pt x="3523" y="5271"/>
                    <a:pt x="3523" y="5389"/>
                  </a:cubicBezTo>
                  <a:cubicBezTo>
                    <a:pt x="3523" y="5389"/>
                    <a:pt x="3523" y="5389"/>
                    <a:pt x="3523" y="5507"/>
                  </a:cubicBezTo>
                  <a:cubicBezTo>
                    <a:pt x="3523" y="5507"/>
                    <a:pt x="3523" y="5507"/>
                    <a:pt x="3523" y="5507"/>
                  </a:cubicBezTo>
                  <a:cubicBezTo>
                    <a:pt x="3370" y="5625"/>
                    <a:pt x="3523" y="5625"/>
                    <a:pt x="3677" y="5743"/>
                  </a:cubicBezTo>
                  <a:cubicBezTo>
                    <a:pt x="3677" y="5743"/>
                    <a:pt x="3830" y="5861"/>
                    <a:pt x="3830" y="5979"/>
                  </a:cubicBezTo>
                  <a:cubicBezTo>
                    <a:pt x="4289" y="6215"/>
                    <a:pt x="4596" y="6333"/>
                    <a:pt x="5055" y="6569"/>
                  </a:cubicBezTo>
                  <a:cubicBezTo>
                    <a:pt x="5974" y="7277"/>
                    <a:pt x="5974" y="8103"/>
                    <a:pt x="6587" y="8811"/>
                  </a:cubicBezTo>
                  <a:cubicBezTo>
                    <a:pt x="6587" y="8930"/>
                    <a:pt x="7200" y="9638"/>
                    <a:pt x="6587" y="9638"/>
                  </a:cubicBezTo>
                  <a:cubicBezTo>
                    <a:pt x="6281" y="9638"/>
                    <a:pt x="5974" y="9048"/>
                    <a:pt x="5668" y="9048"/>
                  </a:cubicBezTo>
                  <a:cubicBezTo>
                    <a:pt x="5515" y="9284"/>
                    <a:pt x="5974" y="9638"/>
                    <a:pt x="6128" y="9874"/>
                  </a:cubicBezTo>
                  <a:cubicBezTo>
                    <a:pt x="6434" y="10110"/>
                    <a:pt x="6894" y="10110"/>
                    <a:pt x="7200" y="10346"/>
                  </a:cubicBezTo>
                  <a:cubicBezTo>
                    <a:pt x="7660" y="10700"/>
                    <a:pt x="7813" y="10818"/>
                    <a:pt x="8272" y="10464"/>
                  </a:cubicBezTo>
                  <a:cubicBezTo>
                    <a:pt x="8579" y="10228"/>
                    <a:pt x="8732" y="10228"/>
                    <a:pt x="9191" y="9992"/>
                  </a:cubicBezTo>
                  <a:cubicBezTo>
                    <a:pt x="9345" y="10346"/>
                    <a:pt x="8426" y="10582"/>
                    <a:pt x="8272" y="10936"/>
                  </a:cubicBezTo>
                  <a:cubicBezTo>
                    <a:pt x="8426" y="11172"/>
                    <a:pt x="8579" y="11172"/>
                    <a:pt x="8426" y="11408"/>
                  </a:cubicBezTo>
                  <a:cubicBezTo>
                    <a:pt x="8426" y="11644"/>
                    <a:pt x="8272" y="11644"/>
                    <a:pt x="7813" y="11526"/>
                  </a:cubicBezTo>
                  <a:cubicBezTo>
                    <a:pt x="7200" y="11526"/>
                    <a:pt x="6894" y="11054"/>
                    <a:pt x="6281" y="10818"/>
                  </a:cubicBezTo>
                  <a:cubicBezTo>
                    <a:pt x="5515" y="10464"/>
                    <a:pt x="4749" y="9992"/>
                    <a:pt x="3830" y="10582"/>
                  </a:cubicBezTo>
                  <a:cubicBezTo>
                    <a:pt x="3370" y="10936"/>
                    <a:pt x="2911" y="11526"/>
                    <a:pt x="2757" y="12116"/>
                  </a:cubicBezTo>
                  <a:cubicBezTo>
                    <a:pt x="2604" y="12589"/>
                    <a:pt x="1991" y="13297"/>
                    <a:pt x="2757" y="13769"/>
                  </a:cubicBezTo>
                  <a:cubicBezTo>
                    <a:pt x="3830" y="14241"/>
                    <a:pt x="3523" y="13061"/>
                    <a:pt x="4289" y="12825"/>
                  </a:cubicBezTo>
                  <a:cubicBezTo>
                    <a:pt x="4136" y="13061"/>
                    <a:pt x="3677" y="14241"/>
                    <a:pt x="4596" y="13769"/>
                  </a:cubicBezTo>
                  <a:cubicBezTo>
                    <a:pt x="5055" y="13415"/>
                    <a:pt x="5055" y="12825"/>
                    <a:pt x="5362" y="12471"/>
                  </a:cubicBezTo>
                  <a:cubicBezTo>
                    <a:pt x="5668" y="12116"/>
                    <a:pt x="5974" y="11408"/>
                    <a:pt x="5974" y="12352"/>
                  </a:cubicBezTo>
                  <a:cubicBezTo>
                    <a:pt x="6128" y="12589"/>
                    <a:pt x="6128" y="13769"/>
                    <a:pt x="5515" y="13651"/>
                  </a:cubicBezTo>
                  <a:cubicBezTo>
                    <a:pt x="5362" y="14005"/>
                    <a:pt x="4902" y="14359"/>
                    <a:pt x="4749" y="14713"/>
                  </a:cubicBezTo>
                  <a:cubicBezTo>
                    <a:pt x="4596" y="15303"/>
                    <a:pt x="5209" y="15303"/>
                    <a:pt x="5668" y="15539"/>
                  </a:cubicBezTo>
                  <a:cubicBezTo>
                    <a:pt x="5515" y="15893"/>
                    <a:pt x="5209" y="16248"/>
                    <a:pt x="5974" y="16366"/>
                  </a:cubicBezTo>
                  <a:cubicBezTo>
                    <a:pt x="6281" y="16366"/>
                    <a:pt x="6587" y="16130"/>
                    <a:pt x="6740" y="15893"/>
                  </a:cubicBezTo>
                  <a:cubicBezTo>
                    <a:pt x="7200" y="15421"/>
                    <a:pt x="7353" y="14831"/>
                    <a:pt x="7660" y="14359"/>
                  </a:cubicBezTo>
                  <a:cubicBezTo>
                    <a:pt x="7660" y="14359"/>
                    <a:pt x="7813" y="13887"/>
                    <a:pt x="8119" y="14005"/>
                  </a:cubicBezTo>
                  <a:cubicBezTo>
                    <a:pt x="8426" y="14005"/>
                    <a:pt x="8119" y="14477"/>
                    <a:pt x="8119" y="14595"/>
                  </a:cubicBezTo>
                  <a:cubicBezTo>
                    <a:pt x="8119" y="15067"/>
                    <a:pt x="7966" y="15303"/>
                    <a:pt x="7506" y="15657"/>
                  </a:cubicBezTo>
                  <a:cubicBezTo>
                    <a:pt x="7200" y="16130"/>
                    <a:pt x="6894" y="17074"/>
                    <a:pt x="5974" y="16956"/>
                  </a:cubicBezTo>
                  <a:cubicBezTo>
                    <a:pt x="5668" y="16956"/>
                    <a:pt x="5668" y="16838"/>
                    <a:pt x="5362" y="16720"/>
                  </a:cubicBezTo>
                  <a:cubicBezTo>
                    <a:pt x="5362" y="16602"/>
                    <a:pt x="5055" y="16602"/>
                    <a:pt x="4902" y="16484"/>
                  </a:cubicBezTo>
                  <a:cubicBezTo>
                    <a:pt x="4596" y="16366"/>
                    <a:pt x="4443" y="16011"/>
                    <a:pt x="4289" y="15775"/>
                  </a:cubicBezTo>
                  <a:cubicBezTo>
                    <a:pt x="3830" y="15303"/>
                    <a:pt x="3370" y="14477"/>
                    <a:pt x="2451" y="14595"/>
                  </a:cubicBezTo>
                  <a:cubicBezTo>
                    <a:pt x="2145" y="14713"/>
                    <a:pt x="1685" y="15067"/>
                    <a:pt x="1532" y="15185"/>
                  </a:cubicBezTo>
                  <a:cubicBezTo>
                    <a:pt x="1226" y="15539"/>
                    <a:pt x="1685" y="15657"/>
                    <a:pt x="1838" y="16011"/>
                  </a:cubicBezTo>
                  <a:cubicBezTo>
                    <a:pt x="1991" y="16484"/>
                    <a:pt x="1991" y="16366"/>
                    <a:pt x="2451" y="16720"/>
                  </a:cubicBezTo>
                  <a:cubicBezTo>
                    <a:pt x="2604" y="16838"/>
                    <a:pt x="2911" y="17192"/>
                    <a:pt x="2911" y="17428"/>
                  </a:cubicBezTo>
                  <a:cubicBezTo>
                    <a:pt x="3217" y="18136"/>
                    <a:pt x="1685" y="18018"/>
                    <a:pt x="1226" y="18254"/>
                  </a:cubicBezTo>
                  <a:cubicBezTo>
                    <a:pt x="460" y="18608"/>
                    <a:pt x="0" y="18962"/>
                    <a:pt x="0" y="19671"/>
                  </a:cubicBezTo>
                  <a:cubicBezTo>
                    <a:pt x="0" y="19907"/>
                    <a:pt x="306" y="20379"/>
                    <a:pt x="766" y="20261"/>
                  </a:cubicBezTo>
                  <a:cubicBezTo>
                    <a:pt x="1072" y="20025"/>
                    <a:pt x="766" y="19552"/>
                    <a:pt x="1226" y="19434"/>
                  </a:cubicBezTo>
                  <a:cubicBezTo>
                    <a:pt x="1532" y="19789"/>
                    <a:pt x="766" y="20143"/>
                    <a:pt x="1379" y="20497"/>
                  </a:cubicBezTo>
                  <a:cubicBezTo>
                    <a:pt x="2298" y="21087"/>
                    <a:pt x="1991" y="20025"/>
                    <a:pt x="2604" y="20261"/>
                  </a:cubicBezTo>
                  <a:cubicBezTo>
                    <a:pt x="2604" y="20497"/>
                    <a:pt x="2757" y="20851"/>
                    <a:pt x="3217" y="20615"/>
                  </a:cubicBezTo>
                  <a:cubicBezTo>
                    <a:pt x="3523" y="20379"/>
                    <a:pt x="3217" y="20143"/>
                    <a:pt x="3677" y="20025"/>
                  </a:cubicBezTo>
                  <a:cubicBezTo>
                    <a:pt x="3677" y="20143"/>
                    <a:pt x="3830" y="20379"/>
                    <a:pt x="3983" y="20379"/>
                  </a:cubicBezTo>
                  <a:cubicBezTo>
                    <a:pt x="4136" y="20733"/>
                    <a:pt x="4749" y="21087"/>
                    <a:pt x="5209" y="21087"/>
                  </a:cubicBezTo>
                  <a:cubicBezTo>
                    <a:pt x="5821" y="21087"/>
                    <a:pt x="5362" y="20379"/>
                    <a:pt x="5055" y="20261"/>
                  </a:cubicBezTo>
                  <a:cubicBezTo>
                    <a:pt x="5209" y="20261"/>
                    <a:pt x="5515" y="20379"/>
                    <a:pt x="5668" y="20497"/>
                  </a:cubicBezTo>
                  <a:cubicBezTo>
                    <a:pt x="5974" y="20497"/>
                    <a:pt x="5821" y="20143"/>
                    <a:pt x="5974" y="19907"/>
                  </a:cubicBezTo>
                  <a:cubicBezTo>
                    <a:pt x="6434" y="19789"/>
                    <a:pt x="6587" y="20615"/>
                    <a:pt x="7200" y="20615"/>
                  </a:cubicBezTo>
                  <a:cubicBezTo>
                    <a:pt x="7200" y="20261"/>
                    <a:pt x="6894" y="19552"/>
                    <a:pt x="7200" y="19434"/>
                  </a:cubicBezTo>
                  <a:cubicBezTo>
                    <a:pt x="7660" y="19789"/>
                    <a:pt x="7353" y="20379"/>
                    <a:pt x="7966" y="20615"/>
                  </a:cubicBezTo>
                  <a:cubicBezTo>
                    <a:pt x="8732" y="20733"/>
                    <a:pt x="8426" y="19789"/>
                    <a:pt x="8272" y="19552"/>
                  </a:cubicBezTo>
                  <a:cubicBezTo>
                    <a:pt x="8579" y="19316"/>
                    <a:pt x="8579" y="19671"/>
                    <a:pt x="8732" y="19789"/>
                  </a:cubicBezTo>
                  <a:cubicBezTo>
                    <a:pt x="9038" y="20025"/>
                    <a:pt x="9191" y="19907"/>
                    <a:pt x="9498" y="20025"/>
                  </a:cubicBezTo>
                  <a:cubicBezTo>
                    <a:pt x="10111" y="20143"/>
                    <a:pt x="10264" y="20379"/>
                    <a:pt x="10111" y="20733"/>
                  </a:cubicBezTo>
                  <a:cubicBezTo>
                    <a:pt x="9957" y="20851"/>
                    <a:pt x="9651" y="21087"/>
                    <a:pt x="9804" y="21205"/>
                  </a:cubicBezTo>
                  <a:cubicBezTo>
                    <a:pt x="9804" y="21441"/>
                    <a:pt x="10264" y="21323"/>
                    <a:pt x="10417" y="21205"/>
                  </a:cubicBezTo>
                  <a:cubicBezTo>
                    <a:pt x="10877" y="21087"/>
                    <a:pt x="11336" y="20733"/>
                    <a:pt x="11489" y="20497"/>
                  </a:cubicBezTo>
                  <a:cubicBezTo>
                    <a:pt x="11643" y="20379"/>
                    <a:pt x="12255" y="20379"/>
                    <a:pt x="12562" y="20261"/>
                  </a:cubicBezTo>
                  <a:cubicBezTo>
                    <a:pt x="12715" y="20143"/>
                    <a:pt x="12868" y="20143"/>
                    <a:pt x="12868" y="20025"/>
                  </a:cubicBezTo>
                  <a:cubicBezTo>
                    <a:pt x="13021" y="19907"/>
                    <a:pt x="13021" y="19789"/>
                    <a:pt x="13174" y="19671"/>
                  </a:cubicBezTo>
                  <a:cubicBezTo>
                    <a:pt x="13328" y="19316"/>
                    <a:pt x="13940" y="18608"/>
                    <a:pt x="13328" y="18372"/>
                  </a:cubicBezTo>
                  <a:cubicBezTo>
                    <a:pt x="12868" y="18254"/>
                    <a:pt x="12562" y="18844"/>
                    <a:pt x="12102" y="18726"/>
                  </a:cubicBezTo>
                  <a:cubicBezTo>
                    <a:pt x="12102" y="18372"/>
                    <a:pt x="12868" y="17900"/>
                    <a:pt x="12102" y="17546"/>
                  </a:cubicBezTo>
                  <a:cubicBezTo>
                    <a:pt x="11643" y="17428"/>
                    <a:pt x="11489" y="17782"/>
                    <a:pt x="11030" y="17782"/>
                  </a:cubicBezTo>
                  <a:cubicBezTo>
                    <a:pt x="10570" y="17782"/>
                    <a:pt x="10264" y="17428"/>
                    <a:pt x="9957" y="17428"/>
                  </a:cubicBezTo>
                  <a:cubicBezTo>
                    <a:pt x="9651" y="17546"/>
                    <a:pt x="9191" y="17900"/>
                    <a:pt x="8885" y="17782"/>
                  </a:cubicBezTo>
                  <a:cubicBezTo>
                    <a:pt x="8272" y="17664"/>
                    <a:pt x="8885" y="17310"/>
                    <a:pt x="9191" y="17192"/>
                  </a:cubicBezTo>
                  <a:cubicBezTo>
                    <a:pt x="9345" y="17192"/>
                    <a:pt x="9651" y="17428"/>
                    <a:pt x="9498" y="17074"/>
                  </a:cubicBezTo>
                  <a:cubicBezTo>
                    <a:pt x="9498" y="16956"/>
                    <a:pt x="9191" y="16838"/>
                    <a:pt x="9191" y="16720"/>
                  </a:cubicBezTo>
                  <a:cubicBezTo>
                    <a:pt x="9038" y="16248"/>
                    <a:pt x="9651" y="16484"/>
                    <a:pt x="9957" y="16720"/>
                  </a:cubicBezTo>
                  <a:cubicBezTo>
                    <a:pt x="10111" y="16838"/>
                    <a:pt x="10264" y="17074"/>
                    <a:pt x="10723" y="17192"/>
                  </a:cubicBezTo>
                  <a:cubicBezTo>
                    <a:pt x="11030" y="17310"/>
                    <a:pt x="11643" y="17310"/>
                    <a:pt x="12102" y="17192"/>
                  </a:cubicBezTo>
                  <a:cubicBezTo>
                    <a:pt x="12868" y="17074"/>
                    <a:pt x="13174" y="16366"/>
                    <a:pt x="13328" y="15893"/>
                  </a:cubicBezTo>
                  <a:cubicBezTo>
                    <a:pt x="13634" y="15539"/>
                    <a:pt x="13634" y="15421"/>
                    <a:pt x="13481" y="15067"/>
                  </a:cubicBezTo>
                  <a:cubicBezTo>
                    <a:pt x="13174" y="14831"/>
                    <a:pt x="12868" y="14595"/>
                    <a:pt x="13481" y="14477"/>
                  </a:cubicBezTo>
                  <a:cubicBezTo>
                    <a:pt x="14094" y="14359"/>
                    <a:pt x="15779" y="14949"/>
                    <a:pt x="16085" y="14241"/>
                  </a:cubicBezTo>
                  <a:cubicBezTo>
                    <a:pt x="16698" y="13533"/>
                    <a:pt x="14553" y="13887"/>
                    <a:pt x="14706" y="13179"/>
                  </a:cubicBezTo>
                  <a:cubicBezTo>
                    <a:pt x="15472" y="13297"/>
                    <a:pt x="15932" y="13533"/>
                    <a:pt x="16545" y="12943"/>
                  </a:cubicBezTo>
                  <a:cubicBezTo>
                    <a:pt x="16545" y="12943"/>
                    <a:pt x="16545" y="12943"/>
                    <a:pt x="16698" y="12943"/>
                  </a:cubicBezTo>
                  <a:cubicBezTo>
                    <a:pt x="17004" y="12352"/>
                    <a:pt x="15166" y="12471"/>
                    <a:pt x="15166" y="11998"/>
                  </a:cubicBezTo>
                  <a:cubicBezTo>
                    <a:pt x="15166" y="11762"/>
                    <a:pt x="16391" y="11880"/>
                    <a:pt x="16698" y="11880"/>
                  </a:cubicBezTo>
                  <a:cubicBezTo>
                    <a:pt x="17311" y="11762"/>
                    <a:pt x="17311" y="11172"/>
                    <a:pt x="17004" y="10700"/>
                  </a:cubicBezTo>
                  <a:cubicBezTo>
                    <a:pt x="16698" y="10346"/>
                    <a:pt x="16698" y="10228"/>
                    <a:pt x="16085" y="10228"/>
                  </a:cubicBezTo>
                  <a:cubicBezTo>
                    <a:pt x="16085" y="9284"/>
                    <a:pt x="13787" y="10346"/>
                    <a:pt x="13328" y="10110"/>
                  </a:cubicBezTo>
                  <a:cubicBezTo>
                    <a:pt x="13787" y="9756"/>
                    <a:pt x="14706" y="9756"/>
                    <a:pt x="15166" y="9402"/>
                  </a:cubicBezTo>
                  <a:cubicBezTo>
                    <a:pt x="15166" y="9402"/>
                    <a:pt x="15013" y="9166"/>
                    <a:pt x="15013" y="9166"/>
                  </a:cubicBezTo>
                  <a:cubicBezTo>
                    <a:pt x="14553" y="9284"/>
                    <a:pt x="14094" y="9166"/>
                    <a:pt x="13787" y="9284"/>
                  </a:cubicBezTo>
                  <a:cubicBezTo>
                    <a:pt x="13940" y="9048"/>
                    <a:pt x="14400" y="9048"/>
                    <a:pt x="14706" y="9048"/>
                  </a:cubicBezTo>
                  <a:cubicBezTo>
                    <a:pt x="14706" y="8575"/>
                    <a:pt x="13481" y="8811"/>
                    <a:pt x="13787" y="8103"/>
                  </a:cubicBezTo>
                  <a:cubicBezTo>
                    <a:pt x="14094" y="7513"/>
                    <a:pt x="14706" y="7395"/>
                    <a:pt x="15319" y="7631"/>
                  </a:cubicBezTo>
                  <a:cubicBezTo>
                    <a:pt x="16085" y="7749"/>
                    <a:pt x="16698" y="7749"/>
                    <a:pt x="17464" y="7631"/>
                  </a:cubicBezTo>
                  <a:cubicBezTo>
                    <a:pt x="17770" y="7513"/>
                    <a:pt x="18230" y="7513"/>
                    <a:pt x="18536" y="7277"/>
                  </a:cubicBezTo>
                  <a:cubicBezTo>
                    <a:pt x="18689" y="7159"/>
                    <a:pt x="18843" y="6805"/>
                    <a:pt x="18383" y="6805"/>
                  </a:cubicBezTo>
                  <a:cubicBezTo>
                    <a:pt x="18230" y="6569"/>
                    <a:pt x="17617" y="6451"/>
                    <a:pt x="17311" y="6333"/>
                  </a:cubicBezTo>
                  <a:cubicBezTo>
                    <a:pt x="17311" y="6215"/>
                    <a:pt x="17157" y="6097"/>
                    <a:pt x="17157" y="5979"/>
                  </a:cubicBezTo>
                  <a:cubicBezTo>
                    <a:pt x="17923" y="5507"/>
                    <a:pt x="18996" y="6451"/>
                    <a:pt x="19609" y="6569"/>
                  </a:cubicBezTo>
                  <a:cubicBezTo>
                    <a:pt x="19915" y="6687"/>
                    <a:pt x="20528" y="6569"/>
                    <a:pt x="20834" y="6333"/>
                  </a:cubicBezTo>
                  <a:cubicBezTo>
                    <a:pt x="21140" y="6097"/>
                    <a:pt x="20681" y="5861"/>
                    <a:pt x="20374" y="5625"/>
                  </a:cubicBezTo>
                  <a:cubicBezTo>
                    <a:pt x="20681" y="5389"/>
                    <a:pt x="21294" y="5152"/>
                    <a:pt x="21447" y="4916"/>
                  </a:cubicBezTo>
                  <a:cubicBezTo>
                    <a:pt x="20987" y="4562"/>
                    <a:pt x="21600" y="4208"/>
                    <a:pt x="21600" y="3972"/>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1" name="Shape 261"/>
            <p:cNvSpPr/>
            <p:nvPr/>
          </p:nvSpPr>
          <p:spPr>
            <a:xfrm>
              <a:off x="2251823" y="952456"/>
              <a:ext cx="50648" cy="44238"/>
            </a:xfrm>
            <a:custGeom>
              <a:avLst/>
              <a:gdLst/>
              <a:ahLst/>
              <a:cxnLst>
                <a:cxn ang="0">
                  <a:pos x="wd2" y="hd2"/>
                </a:cxn>
                <a:cxn ang="5400000">
                  <a:pos x="wd2" y="hd2"/>
                </a:cxn>
                <a:cxn ang="10800000">
                  <a:pos x="wd2" y="hd2"/>
                </a:cxn>
                <a:cxn ang="16200000">
                  <a:pos x="wd2" y="hd2"/>
                </a:cxn>
              </a:cxnLst>
              <a:rect l="0" t="0" r="r" b="b"/>
              <a:pathLst>
                <a:path w="16844" h="17339" extrusionOk="0">
                  <a:moveTo>
                    <a:pt x="2027" y="14400"/>
                  </a:moveTo>
                  <a:cubicBezTo>
                    <a:pt x="-1059" y="9000"/>
                    <a:pt x="-1059" y="0"/>
                    <a:pt x="5112" y="0"/>
                  </a:cubicBezTo>
                  <a:cubicBezTo>
                    <a:pt x="8198" y="0"/>
                    <a:pt x="14370" y="0"/>
                    <a:pt x="15912" y="5400"/>
                  </a:cubicBezTo>
                  <a:cubicBezTo>
                    <a:pt x="20541" y="14400"/>
                    <a:pt x="6655" y="21600"/>
                    <a:pt x="2027" y="1440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2" name="Shape 262"/>
            <p:cNvSpPr/>
            <p:nvPr/>
          </p:nvSpPr>
          <p:spPr>
            <a:xfrm>
              <a:off x="2132519" y="697879"/>
              <a:ext cx="251921" cy="277949"/>
            </a:xfrm>
            <a:custGeom>
              <a:avLst/>
              <a:gdLst/>
              <a:ahLst/>
              <a:cxnLst>
                <a:cxn ang="0">
                  <a:pos x="wd2" y="hd2"/>
                </a:cxn>
                <a:cxn ang="5400000">
                  <a:pos x="wd2" y="hd2"/>
                </a:cxn>
                <a:cxn ang="10800000">
                  <a:pos x="wd2" y="hd2"/>
                </a:cxn>
                <a:cxn ang="16200000">
                  <a:pos x="wd2" y="hd2"/>
                </a:cxn>
              </a:cxnLst>
              <a:rect l="0" t="0" r="r" b="b"/>
              <a:pathLst>
                <a:path w="21600" h="20069" extrusionOk="0">
                  <a:moveTo>
                    <a:pt x="14800" y="16356"/>
                  </a:moveTo>
                  <a:cubicBezTo>
                    <a:pt x="14800" y="16018"/>
                    <a:pt x="14800" y="16018"/>
                    <a:pt x="14400" y="15681"/>
                  </a:cubicBezTo>
                  <a:cubicBezTo>
                    <a:pt x="13600" y="14668"/>
                    <a:pt x="14400" y="14668"/>
                    <a:pt x="12800" y="15006"/>
                  </a:cubicBezTo>
                  <a:cubicBezTo>
                    <a:pt x="11600" y="15343"/>
                    <a:pt x="11600" y="15681"/>
                    <a:pt x="10400" y="15343"/>
                  </a:cubicBezTo>
                  <a:cubicBezTo>
                    <a:pt x="9200" y="14331"/>
                    <a:pt x="10000" y="13993"/>
                    <a:pt x="8000" y="14668"/>
                  </a:cubicBezTo>
                  <a:cubicBezTo>
                    <a:pt x="6800" y="15006"/>
                    <a:pt x="5200" y="16018"/>
                    <a:pt x="4000" y="15006"/>
                  </a:cubicBezTo>
                  <a:cubicBezTo>
                    <a:pt x="3600" y="14668"/>
                    <a:pt x="2800" y="12643"/>
                    <a:pt x="2800" y="12306"/>
                  </a:cubicBezTo>
                  <a:cubicBezTo>
                    <a:pt x="2400" y="10618"/>
                    <a:pt x="4400" y="11968"/>
                    <a:pt x="5200" y="11968"/>
                  </a:cubicBezTo>
                  <a:cubicBezTo>
                    <a:pt x="6000" y="11631"/>
                    <a:pt x="6000" y="11293"/>
                    <a:pt x="6000" y="10618"/>
                  </a:cubicBezTo>
                  <a:cubicBezTo>
                    <a:pt x="6400" y="10618"/>
                    <a:pt x="6800" y="10956"/>
                    <a:pt x="6800" y="11293"/>
                  </a:cubicBezTo>
                  <a:cubicBezTo>
                    <a:pt x="8400" y="10618"/>
                    <a:pt x="6000" y="9269"/>
                    <a:pt x="7200" y="8256"/>
                  </a:cubicBezTo>
                  <a:cubicBezTo>
                    <a:pt x="6400" y="6906"/>
                    <a:pt x="5200" y="7581"/>
                    <a:pt x="6000" y="5893"/>
                  </a:cubicBezTo>
                  <a:cubicBezTo>
                    <a:pt x="4400" y="5893"/>
                    <a:pt x="4800" y="7581"/>
                    <a:pt x="3600" y="7918"/>
                  </a:cubicBezTo>
                  <a:cubicBezTo>
                    <a:pt x="2000" y="8931"/>
                    <a:pt x="2800" y="6906"/>
                    <a:pt x="3200" y="6569"/>
                  </a:cubicBezTo>
                  <a:cubicBezTo>
                    <a:pt x="3600" y="6231"/>
                    <a:pt x="4400" y="5556"/>
                    <a:pt x="4000" y="5556"/>
                  </a:cubicBezTo>
                  <a:cubicBezTo>
                    <a:pt x="3600" y="4881"/>
                    <a:pt x="2800" y="5893"/>
                    <a:pt x="2000" y="5556"/>
                  </a:cubicBezTo>
                  <a:cubicBezTo>
                    <a:pt x="1600" y="5556"/>
                    <a:pt x="0" y="4206"/>
                    <a:pt x="0" y="3869"/>
                  </a:cubicBezTo>
                  <a:cubicBezTo>
                    <a:pt x="0" y="3194"/>
                    <a:pt x="800" y="1506"/>
                    <a:pt x="1600" y="1169"/>
                  </a:cubicBezTo>
                  <a:cubicBezTo>
                    <a:pt x="2800" y="831"/>
                    <a:pt x="3600" y="2519"/>
                    <a:pt x="4400" y="1844"/>
                  </a:cubicBezTo>
                  <a:cubicBezTo>
                    <a:pt x="5600" y="1169"/>
                    <a:pt x="4800" y="-519"/>
                    <a:pt x="6800" y="156"/>
                  </a:cubicBezTo>
                  <a:cubicBezTo>
                    <a:pt x="8000" y="831"/>
                    <a:pt x="8000" y="1844"/>
                    <a:pt x="8000" y="2519"/>
                  </a:cubicBezTo>
                  <a:cubicBezTo>
                    <a:pt x="8000" y="3531"/>
                    <a:pt x="7600" y="4206"/>
                    <a:pt x="7600" y="4881"/>
                  </a:cubicBezTo>
                  <a:cubicBezTo>
                    <a:pt x="8000" y="5218"/>
                    <a:pt x="8400" y="5218"/>
                    <a:pt x="8800" y="4881"/>
                  </a:cubicBezTo>
                  <a:cubicBezTo>
                    <a:pt x="9600" y="3531"/>
                    <a:pt x="10400" y="1844"/>
                    <a:pt x="12000" y="3194"/>
                  </a:cubicBezTo>
                  <a:cubicBezTo>
                    <a:pt x="12800" y="3869"/>
                    <a:pt x="14400" y="5556"/>
                    <a:pt x="14000" y="6569"/>
                  </a:cubicBezTo>
                  <a:cubicBezTo>
                    <a:pt x="15200" y="7243"/>
                    <a:pt x="16000" y="5893"/>
                    <a:pt x="16400" y="4881"/>
                  </a:cubicBezTo>
                  <a:cubicBezTo>
                    <a:pt x="17200" y="5556"/>
                    <a:pt x="17200" y="6231"/>
                    <a:pt x="17600" y="6906"/>
                  </a:cubicBezTo>
                  <a:cubicBezTo>
                    <a:pt x="17600" y="7581"/>
                    <a:pt x="18000" y="8593"/>
                    <a:pt x="18400" y="9606"/>
                  </a:cubicBezTo>
                  <a:cubicBezTo>
                    <a:pt x="18800" y="10956"/>
                    <a:pt x="18000" y="12981"/>
                    <a:pt x="18800" y="14331"/>
                  </a:cubicBezTo>
                  <a:cubicBezTo>
                    <a:pt x="19200" y="15343"/>
                    <a:pt x="20400" y="15681"/>
                    <a:pt x="20800" y="16356"/>
                  </a:cubicBezTo>
                  <a:cubicBezTo>
                    <a:pt x="21600" y="16693"/>
                    <a:pt x="21600" y="17706"/>
                    <a:pt x="21600" y="18718"/>
                  </a:cubicBezTo>
                  <a:cubicBezTo>
                    <a:pt x="21600" y="21081"/>
                    <a:pt x="20800" y="19393"/>
                    <a:pt x="19200" y="19393"/>
                  </a:cubicBezTo>
                  <a:cubicBezTo>
                    <a:pt x="18800" y="19731"/>
                    <a:pt x="18000" y="20068"/>
                    <a:pt x="17600" y="20068"/>
                  </a:cubicBezTo>
                  <a:cubicBezTo>
                    <a:pt x="17600" y="20068"/>
                    <a:pt x="17200" y="20068"/>
                    <a:pt x="17200" y="20068"/>
                  </a:cubicBezTo>
                  <a:cubicBezTo>
                    <a:pt x="17200" y="18718"/>
                    <a:pt x="16000" y="17368"/>
                    <a:pt x="14800" y="16356"/>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3" name="Shape 263"/>
            <p:cNvSpPr/>
            <p:nvPr/>
          </p:nvSpPr>
          <p:spPr>
            <a:xfrm>
              <a:off x="2476664" y="985818"/>
              <a:ext cx="106349" cy="78876"/>
            </a:xfrm>
            <a:custGeom>
              <a:avLst/>
              <a:gdLst/>
              <a:ahLst/>
              <a:cxnLst>
                <a:cxn ang="0">
                  <a:pos x="wd2" y="hd2"/>
                </a:cxn>
                <a:cxn ang="5400000">
                  <a:pos x="wd2" y="hd2"/>
                </a:cxn>
                <a:cxn ang="10800000">
                  <a:pos x="wd2" y="hd2"/>
                </a:cxn>
                <a:cxn ang="16200000">
                  <a:pos x="wd2" y="hd2"/>
                </a:cxn>
              </a:cxnLst>
              <a:rect l="0" t="0" r="r" b="b"/>
              <a:pathLst>
                <a:path w="17684" h="18418" extrusionOk="0">
                  <a:moveTo>
                    <a:pt x="7012" y="12684"/>
                  </a:moveTo>
                  <a:cubicBezTo>
                    <a:pt x="3926" y="13764"/>
                    <a:pt x="-2245" y="11604"/>
                    <a:pt x="841" y="4044"/>
                  </a:cubicBezTo>
                  <a:cubicBezTo>
                    <a:pt x="2384" y="-276"/>
                    <a:pt x="10098" y="-1356"/>
                    <a:pt x="13184" y="1884"/>
                  </a:cubicBezTo>
                  <a:cubicBezTo>
                    <a:pt x="17812" y="5124"/>
                    <a:pt x="19355" y="9444"/>
                    <a:pt x="15498" y="15924"/>
                  </a:cubicBezTo>
                  <a:cubicBezTo>
                    <a:pt x="14726" y="18084"/>
                    <a:pt x="12412" y="20244"/>
                    <a:pt x="10869" y="15924"/>
                  </a:cubicBezTo>
                  <a:cubicBezTo>
                    <a:pt x="9326" y="12684"/>
                    <a:pt x="10869" y="10524"/>
                    <a:pt x="7012" y="1268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4" name="Shape 264"/>
            <p:cNvSpPr/>
            <p:nvPr/>
          </p:nvSpPr>
          <p:spPr>
            <a:xfrm>
              <a:off x="2403390" y="777621"/>
              <a:ext cx="128382" cy="208507"/>
            </a:xfrm>
            <a:custGeom>
              <a:avLst/>
              <a:gdLst/>
              <a:ahLst/>
              <a:cxnLst>
                <a:cxn ang="0">
                  <a:pos x="wd2" y="hd2"/>
                </a:cxn>
                <a:cxn ang="5400000">
                  <a:pos x="wd2" y="hd2"/>
                </a:cxn>
                <a:cxn ang="10800000">
                  <a:pos x="wd2" y="hd2"/>
                </a:cxn>
                <a:cxn ang="16200000">
                  <a:pos x="wd2" y="hd2"/>
                </a:cxn>
              </a:cxnLst>
              <a:rect l="0" t="0" r="r" b="b"/>
              <a:pathLst>
                <a:path w="19844" h="20616" extrusionOk="0">
                  <a:moveTo>
                    <a:pt x="18640" y="9954"/>
                  </a:moveTo>
                  <a:cubicBezTo>
                    <a:pt x="19360" y="11333"/>
                    <a:pt x="17200" y="13171"/>
                    <a:pt x="17920" y="14550"/>
                  </a:cubicBezTo>
                  <a:cubicBezTo>
                    <a:pt x="18640" y="15469"/>
                    <a:pt x="20800" y="15929"/>
                    <a:pt x="19360" y="17307"/>
                  </a:cubicBezTo>
                  <a:cubicBezTo>
                    <a:pt x="19360" y="18227"/>
                    <a:pt x="16480" y="18227"/>
                    <a:pt x="15040" y="18686"/>
                  </a:cubicBezTo>
                  <a:cubicBezTo>
                    <a:pt x="12160" y="19605"/>
                    <a:pt x="8560" y="20984"/>
                    <a:pt x="4960" y="20524"/>
                  </a:cubicBezTo>
                  <a:cubicBezTo>
                    <a:pt x="4240" y="19605"/>
                    <a:pt x="5680" y="18686"/>
                    <a:pt x="4960" y="17767"/>
                  </a:cubicBezTo>
                  <a:cubicBezTo>
                    <a:pt x="4240" y="16848"/>
                    <a:pt x="2800" y="16848"/>
                    <a:pt x="3520" y="15469"/>
                  </a:cubicBezTo>
                  <a:cubicBezTo>
                    <a:pt x="4240" y="15010"/>
                    <a:pt x="9280" y="15929"/>
                    <a:pt x="7120" y="14550"/>
                  </a:cubicBezTo>
                  <a:cubicBezTo>
                    <a:pt x="7120" y="13631"/>
                    <a:pt x="4960" y="14090"/>
                    <a:pt x="4240" y="13631"/>
                  </a:cubicBezTo>
                  <a:cubicBezTo>
                    <a:pt x="3520" y="13171"/>
                    <a:pt x="2800" y="12252"/>
                    <a:pt x="2080" y="11793"/>
                  </a:cubicBezTo>
                  <a:cubicBezTo>
                    <a:pt x="1360" y="10873"/>
                    <a:pt x="1360" y="9954"/>
                    <a:pt x="640" y="8575"/>
                  </a:cubicBezTo>
                  <a:cubicBezTo>
                    <a:pt x="640" y="7197"/>
                    <a:pt x="640" y="5818"/>
                    <a:pt x="640" y="4439"/>
                  </a:cubicBezTo>
                  <a:cubicBezTo>
                    <a:pt x="640" y="3061"/>
                    <a:pt x="-800" y="1682"/>
                    <a:pt x="640" y="303"/>
                  </a:cubicBezTo>
                  <a:cubicBezTo>
                    <a:pt x="2800" y="-616"/>
                    <a:pt x="4960" y="763"/>
                    <a:pt x="6400" y="1682"/>
                  </a:cubicBezTo>
                  <a:cubicBezTo>
                    <a:pt x="7840" y="2601"/>
                    <a:pt x="9280" y="3520"/>
                    <a:pt x="10720" y="4439"/>
                  </a:cubicBezTo>
                  <a:cubicBezTo>
                    <a:pt x="11440" y="4899"/>
                    <a:pt x="12160" y="4899"/>
                    <a:pt x="12880" y="5818"/>
                  </a:cubicBezTo>
                  <a:cubicBezTo>
                    <a:pt x="13600" y="6278"/>
                    <a:pt x="12880" y="7197"/>
                    <a:pt x="13600" y="7656"/>
                  </a:cubicBezTo>
                  <a:cubicBezTo>
                    <a:pt x="15040" y="8575"/>
                    <a:pt x="17920" y="8116"/>
                    <a:pt x="18640" y="995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5" name="Shape 265"/>
            <p:cNvSpPr/>
            <p:nvPr/>
          </p:nvSpPr>
          <p:spPr>
            <a:xfrm>
              <a:off x="2328584" y="491383"/>
              <a:ext cx="107028" cy="169543"/>
            </a:xfrm>
            <a:custGeom>
              <a:avLst/>
              <a:gdLst/>
              <a:ahLst/>
              <a:cxnLst>
                <a:cxn ang="0">
                  <a:pos x="wd2" y="hd2"/>
                </a:cxn>
                <a:cxn ang="5400000">
                  <a:pos x="wd2" y="hd2"/>
                </a:cxn>
                <a:cxn ang="10800000">
                  <a:pos x="wd2" y="hd2"/>
                </a:cxn>
                <a:cxn ang="16200000">
                  <a:pos x="wd2" y="hd2"/>
                </a:cxn>
              </a:cxnLst>
              <a:rect l="0" t="0" r="r" b="b"/>
              <a:pathLst>
                <a:path w="19577" h="20008" extrusionOk="0">
                  <a:moveTo>
                    <a:pt x="12665" y="14874"/>
                  </a:moveTo>
                  <a:cubicBezTo>
                    <a:pt x="14393" y="15428"/>
                    <a:pt x="17849" y="17643"/>
                    <a:pt x="16985" y="19304"/>
                  </a:cubicBezTo>
                  <a:cubicBezTo>
                    <a:pt x="15257" y="20966"/>
                    <a:pt x="10937" y="19304"/>
                    <a:pt x="9209" y="18197"/>
                  </a:cubicBezTo>
                  <a:cubicBezTo>
                    <a:pt x="8345" y="17643"/>
                    <a:pt x="6617" y="17089"/>
                    <a:pt x="6617" y="15981"/>
                  </a:cubicBezTo>
                  <a:cubicBezTo>
                    <a:pt x="6617" y="15981"/>
                    <a:pt x="7481" y="14320"/>
                    <a:pt x="8345" y="14320"/>
                  </a:cubicBezTo>
                  <a:cubicBezTo>
                    <a:pt x="4889" y="12658"/>
                    <a:pt x="-2023" y="11551"/>
                    <a:pt x="569" y="7674"/>
                  </a:cubicBezTo>
                  <a:cubicBezTo>
                    <a:pt x="1433" y="6566"/>
                    <a:pt x="4025" y="6012"/>
                    <a:pt x="5753" y="4351"/>
                  </a:cubicBezTo>
                  <a:cubicBezTo>
                    <a:pt x="7481" y="3243"/>
                    <a:pt x="7481" y="1581"/>
                    <a:pt x="9209" y="474"/>
                  </a:cubicBezTo>
                  <a:cubicBezTo>
                    <a:pt x="11801" y="-634"/>
                    <a:pt x="15257" y="474"/>
                    <a:pt x="16985" y="1028"/>
                  </a:cubicBezTo>
                  <a:cubicBezTo>
                    <a:pt x="18713" y="1581"/>
                    <a:pt x="19577" y="474"/>
                    <a:pt x="19577" y="2135"/>
                  </a:cubicBezTo>
                  <a:cubicBezTo>
                    <a:pt x="19577" y="3243"/>
                    <a:pt x="17849" y="3797"/>
                    <a:pt x="16985" y="4351"/>
                  </a:cubicBezTo>
                  <a:cubicBezTo>
                    <a:pt x="11801" y="6566"/>
                    <a:pt x="10073" y="8228"/>
                    <a:pt x="14393" y="11551"/>
                  </a:cubicBezTo>
                  <a:cubicBezTo>
                    <a:pt x="15257" y="12104"/>
                    <a:pt x="16985" y="12104"/>
                    <a:pt x="16985" y="13212"/>
                  </a:cubicBezTo>
                  <a:cubicBezTo>
                    <a:pt x="16985" y="14320"/>
                    <a:pt x="13529" y="14320"/>
                    <a:pt x="12665" y="1487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6" name="Shape 266"/>
            <p:cNvSpPr/>
            <p:nvPr/>
          </p:nvSpPr>
          <p:spPr>
            <a:xfrm>
              <a:off x="3561377" y="3411993"/>
              <a:ext cx="112983" cy="51792"/>
            </a:xfrm>
            <a:custGeom>
              <a:avLst/>
              <a:gdLst/>
              <a:ahLst/>
              <a:cxnLst>
                <a:cxn ang="0">
                  <a:pos x="wd2" y="hd2"/>
                </a:cxn>
                <a:cxn ang="5400000">
                  <a:pos x="wd2" y="hd2"/>
                </a:cxn>
                <a:cxn ang="10800000">
                  <a:pos x="wd2" y="hd2"/>
                </a:cxn>
                <a:cxn ang="16200000">
                  <a:pos x="wd2" y="hd2"/>
                </a:cxn>
              </a:cxnLst>
              <a:rect l="0" t="0" r="r" b="b"/>
              <a:pathLst>
                <a:path w="20327" h="19600" extrusionOk="0">
                  <a:moveTo>
                    <a:pt x="18277" y="12400"/>
                  </a:moveTo>
                  <a:cubicBezTo>
                    <a:pt x="21600" y="17800"/>
                    <a:pt x="20769" y="19600"/>
                    <a:pt x="16615" y="19600"/>
                  </a:cubicBezTo>
                  <a:cubicBezTo>
                    <a:pt x="14123" y="17800"/>
                    <a:pt x="10800" y="17800"/>
                    <a:pt x="8308" y="14200"/>
                  </a:cubicBezTo>
                  <a:cubicBezTo>
                    <a:pt x="5815" y="12400"/>
                    <a:pt x="1662" y="7000"/>
                    <a:pt x="0" y="1600"/>
                  </a:cubicBezTo>
                  <a:cubicBezTo>
                    <a:pt x="1662" y="-2000"/>
                    <a:pt x="831" y="1600"/>
                    <a:pt x="2492" y="1600"/>
                  </a:cubicBezTo>
                  <a:cubicBezTo>
                    <a:pt x="3323" y="3400"/>
                    <a:pt x="4985" y="1600"/>
                    <a:pt x="6646" y="1600"/>
                  </a:cubicBezTo>
                  <a:cubicBezTo>
                    <a:pt x="9138" y="1600"/>
                    <a:pt x="10800" y="1600"/>
                    <a:pt x="13292" y="5200"/>
                  </a:cubicBezTo>
                  <a:cubicBezTo>
                    <a:pt x="14954" y="7000"/>
                    <a:pt x="16615" y="10600"/>
                    <a:pt x="18277" y="1240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7" name="Shape 267"/>
            <p:cNvSpPr/>
            <p:nvPr/>
          </p:nvSpPr>
          <p:spPr>
            <a:xfrm>
              <a:off x="3740693" y="3313972"/>
              <a:ext cx="250935" cy="273861"/>
            </a:xfrm>
            <a:custGeom>
              <a:avLst/>
              <a:gdLst/>
              <a:ahLst/>
              <a:cxnLst>
                <a:cxn ang="0">
                  <a:pos x="wd2" y="hd2"/>
                </a:cxn>
                <a:cxn ang="5400000">
                  <a:pos x="wd2" y="hd2"/>
                </a:cxn>
                <a:cxn ang="10800000">
                  <a:pos x="wd2" y="hd2"/>
                </a:cxn>
                <a:cxn ang="16200000">
                  <a:pos x="wd2" y="hd2"/>
                </a:cxn>
              </a:cxnLst>
              <a:rect l="0" t="0" r="r" b="b"/>
              <a:pathLst>
                <a:path w="20706" h="20586" extrusionOk="0">
                  <a:moveTo>
                    <a:pt x="15532" y="18883"/>
                  </a:moveTo>
                  <a:cubicBezTo>
                    <a:pt x="15532" y="17838"/>
                    <a:pt x="16689" y="16096"/>
                    <a:pt x="14761" y="16793"/>
                  </a:cubicBezTo>
                  <a:cubicBezTo>
                    <a:pt x="13989" y="17141"/>
                    <a:pt x="13218" y="18187"/>
                    <a:pt x="12446" y="18883"/>
                  </a:cubicBezTo>
                  <a:cubicBezTo>
                    <a:pt x="11289" y="19580"/>
                    <a:pt x="8975" y="20277"/>
                    <a:pt x="7818" y="18883"/>
                  </a:cubicBezTo>
                  <a:cubicBezTo>
                    <a:pt x="8589" y="17838"/>
                    <a:pt x="9746" y="18883"/>
                    <a:pt x="10518" y="18535"/>
                  </a:cubicBezTo>
                  <a:cubicBezTo>
                    <a:pt x="11289" y="18187"/>
                    <a:pt x="11675" y="17490"/>
                    <a:pt x="12061" y="17141"/>
                  </a:cubicBezTo>
                  <a:cubicBezTo>
                    <a:pt x="10518" y="16096"/>
                    <a:pt x="5889" y="17141"/>
                    <a:pt x="3961" y="17141"/>
                  </a:cubicBezTo>
                  <a:cubicBezTo>
                    <a:pt x="2803" y="17141"/>
                    <a:pt x="1646" y="17490"/>
                    <a:pt x="489" y="16793"/>
                  </a:cubicBezTo>
                  <a:cubicBezTo>
                    <a:pt x="-668" y="15748"/>
                    <a:pt x="489" y="15399"/>
                    <a:pt x="1261" y="14703"/>
                  </a:cubicBezTo>
                  <a:cubicBezTo>
                    <a:pt x="2032" y="14006"/>
                    <a:pt x="2418" y="13309"/>
                    <a:pt x="2418" y="11916"/>
                  </a:cubicBezTo>
                  <a:cubicBezTo>
                    <a:pt x="2418" y="10870"/>
                    <a:pt x="2803" y="10522"/>
                    <a:pt x="3575" y="9477"/>
                  </a:cubicBezTo>
                  <a:cubicBezTo>
                    <a:pt x="4346" y="8432"/>
                    <a:pt x="4732" y="7735"/>
                    <a:pt x="5503" y="6690"/>
                  </a:cubicBezTo>
                  <a:cubicBezTo>
                    <a:pt x="5889" y="5993"/>
                    <a:pt x="7046" y="5296"/>
                    <a:pt x="7432" y="4251"/>
                  </a:cubicBezTo>
                  <a:cubicBezTo>
                    <a:pt x="8203" y="2857"/>
                    <a:pt x="8589" y="2161"/>
                    <a:pt x="10132" y="1116"/>
                  </a:cubicBezTo>
                  <a:cubicBezTo>
                    <a:pt x="10518" y="767"/>
                    <a:pt x="12061" y="-278"/>
                    <a:pt x="12446" y="70"/>
                  </a:cubicBezTo>
                  <a:cubicBezTo>
                    <a:pt x="13603" y="419"/>
                    <a:pt x="12446" y="1464"/>
                    <a:pt x="12061" y="1812"/>
                  </a:cubicBezTo>
                  <a:cubicBezTo>
                    <a:pt x="11289" y="2509"/>
                    <a:pt x="10518" y="2509"/>
                    <a:pt x="10518" y="3206"/>
                  </a:cubicBezTo>
                  <a:cubicBezTo>
                    <a:pt x="10132" y="3903"/>
                    <a:pt x="10518" y="4251"/>
                    <a:pt x="9746" y="5296"/>
                  </a:cubicBezTo>
                  <a:cubicBezTo>
                    <a:pt x="8975" y="6341"/>
                    <a:pt x="6661" y="6690"/>
                    <a:pt x="7818" y="8780"/>
                  </a:cubicBezTo>
                  <a:cubicBezTo>
                    <a:pt x="8589" y="8083"/>
                    <a:pt x="8589" y="7038"/>
                    <a:pt x="9746" y="6341"/>
                  </a:cubicBezTo>
                  <a:cubicBezTo>
                    <a:pt x="10132" y="6341"/>
                    <a:pt x="11289" y="6341"/>
                    <a:pt x="11675" y="6690"/>
                  </a:cubicBezTo>
                  <a:cubicBezTo>
                    <a:pt x="12061" y="7387"/>
                    <a:pt x="11675" y="7387"/>
                    <a:pt x="11289" y="7735"/>
                  </a:cubicBezTo>
                  <a:cubicBezTo>
                    <a:pt x="11289" y="8432"/>
                    <a:pt x="10903" y="8780"/>
                    <a:pt x="11289" y="9128"/>
                  </a:cubicBezTo>
                  <a:cubicBezTo>
                    <a:pt x="11675" y="9825"/>
                    <a:pt x="12061" y="9128"/>
                    <a:pt x="12446" y="9128"/>
                  </a:cubicBezTo>
                  <a:cubicBezTo>
                    <a:pt x="13218" y="9128"/>
                    <a:pt x="13603" y="9477"/>
                    <a:pt x="13989" y="9477"/>
                  </a:cubicBezTo>
                  <a:cubicBezTo>
                    <a:pt x="14375" y="9477"/>
                    <a:pt x="14761" y="8780"/>
                    <a:pt x="15532" y="8780"/>
                  </a:cubicBezTo>
                  <a:cubicBezTo>
                    <a:pt x="16303" y="8432"/>
                    <a:pt x="17846" y="8780"/>
                    <a:pt x="17846" y="9825"/>
                  </a:cubicBezTo>
                  <a:cubicBezTo>
                    <a:pt x="18232" y="10870"/>
                    <a:pt x="15918" y="10870"/>
                    <a:pt x="17461" y="11916"/>
                  </a:cubicBezTo>
                  <a:cubicBezTo>
                    <a:pt x="18232" y="12612"/>
                    <a:pt x="20161" y="11916"/>
                    <a:pt x="18618" y="13309"/>
                  </a:cubicBezTo>
                  <a:cubicBezTo>
                    <a:pt x="17846" y="14006"/>
                    <a:pt x="16689" y="14006"/>
                    <a:pt x="16303" y="14703"/>
                  </a:cubicBezTo>
                  <a:cubicBezTo>
                    <a:pt x="17846" y="15399"/>
                    <a:pt x="19775" y="14354"/>
                    <a:pt x="20546" y="16445"/>
                  </a:cubicBezTo>
                  <a:cubicBezTo>
                    <a:pt x="20932" y="17141"/>
                    <a:pt x="20546" y="17490"/>
                    <a:pt x="20161" y="18187"/>
                  </a:cubicBezTo>
                  <a:cubicBezTo>
                    <a:pt x="19775" y="18535"/>
                    <a:pt x="19775" y="19580"/>
                    <a:pt x="19389" y="19928"/>
                  </a:cubicBezTo>
                  <a:cubicBezTo>
                    <a:pt x="17846" y="21322"/>
                    <a:pt x="15918" y="20277"/>
                    <a:pt x="15532" y="1888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8" name="Shape 268"/>
            <p:cNvSpPr/>
            <p:nvPr/>
          </p:nvSpPr>
          <p:spPr>
            <a:xfrm>
              <a:off x="7275227" y="5778296"/>
              <a:ext cx="265699" cy="539267"/>
            </a:xfrm>
            <a:custGeom>
              <a:avLst/>
              <a:gdLst/>
              <a:ahLst/>
              <a:cxnLst>
                <a:cxn ang="0">
                  <a:pos x="wd2" y="hd2"/>
                </a:cxn>
                <a:cxn ang="5400000">
                  <a:pos x="wd2" y="hd2"/>
                </a:cxn>
                <a:cxn ang="10800000">
                  <a:pos x="wd2" y="hd2"/>
                </a:cxn>
                <a:cxn ang="16200000">
                  <a:pos x="wd2" y="hd2"/>
                </a:cxn>
              </a:cxnLst>
              <a:rect l="0" t="0" r="r" b="b"/>
              <a:pathLst>
                <a:path w="21600" h="21600" extrusionOk="0">
                  <a:moveTo>
                    <a:pt x="17053" y="10241"/>
                  </a:moveTo>
                  <a:cubicBezTo>
                    <a:pt x="16674" y="11731"/>
                    <a:pt x="16295" y="12848"/>
                    <a:pt x="15537" y="13966"/>
                  </a:cubicBezTo>
                  <a:cubicBezTo>
                    <a:pt x="14400" y="15269"/>
                    <a:pt x="14021" y="16572"/>
                    <a:pt x="13263" y="17690"/>
                  </a:cubicBezTo>
                  <a:cubicBezTo>
                    <a:pt x="12884" y="18248"/>
                    <a:pt x="12505" y="18807"/>
                    <a:pt x="11747" y="19552"/>
                  </a:cubicBezTo>
                  <a:cubicBezTo>
                    <a:pt x="10989" y="20483"/>
                    <a:pt x="10989" y="20297"/>
                    <a:pt x="9095" y="20669"/>
                  </a:cubicBezTo>
                  <a:cubicBezTo>
                    <a:pt x="7958" y="20855"/>
                    <a:pt x="7200" y="21600"/>
                    <a:pt x="6063" y="21600"/>
                  </a:cubicBezTo>
                  <a:cubicBezTo>
                    <a:pt x="4926" y="21600"/>
                    <a:pt x="3789" y="21041"/>
                    <a:pt x="3032" y="20483"/>
                  </a:cubicBezTo>
                  <a:cubicBezTo>
                    <a:pt x="2653" y="19924"/>
                    <a:pt x="2274" y="19179"/>
                    <a:pt x="1516" y="18621"/>
                  </a:cubicBezTo>
                  <a:cubicBezTo>
                    <a:pt x="1137" y="18062"/>
                    <a:pt x="379" y="17690"/>
                    <a:pt x="0" y="16945"/>
                  </a:cubicBezTo>
                  <a:cubicBezTo>
                    <a:pt x="0" y="15641"/>
                    <a:pt x="758" y="14524"/>
                    <a:pt x="2653" y="13593"/>
                  </a:cubicBezTo>
                  <a:cubicBezTo>
                    <a:pt x="3789" y="13221"/>
                    <a:pt x="4547" y="13221"/>
                    <a:pt x="4926" y="12290"/>
                  </a:cubicBezTo>
                  <a:cubicBezTo>
                    <a:pt x="4926" y="11731"/>
                    <a:pt x="3789" y="10800"/>
                    <a:pt x="3789" y="10241"/>
                  </a:cubicBezTo>
                  <a:cubicBezTo>
                    <a:pt x="2653" y="8938"/>
                    <a:pt x="2274" y="7634"/>
                    <a:pt x="5305" y="6703"/>
                  </a:cubicBezTo>
                  <a:cubicBezTo>
                    <a:pt x="7958" y="5959"/>
                    <a:pt x="10989" y="6145"/>
                    <a:pt x="12505" y="4655"/>
                  </a:cubicBezTo>
                  <a:cubicBezTo>
                    <a:pt x="12884" y="4097"/>
                    <a:pt x="13263" y="3724"/>
                    <a:pt x="14400" y="3166"/>
                  </a:cubicBezTo>
                  <a:cubicBezTo>
                    <a:pt x="15916" y="2607"/>
                    <a:pt x="16295" y="2793"/>
                    <a:pt x="16674" y="1862"/>
                  </a:cubicBezTo>
                  <a:cubicBezTo>
                    <a:pt x="16674" y="1303"/>
                    <a:pt x="17432" y="0"/>
                    <a:pt x="19326" y="0"/>
                  </a:cubicBezTo>
                  <a:cubicBezTo>
                    <a:pt x="21221" y="186"/>
                    <a:pt x="20463" y="1117"/>
                    <a:pt x="20463" y="1676"/>
                  </a:cubicBezTo>
                  <a:cubicBezTo>
                    <a:pt x="20084" y="2607"/>
                    <a:pt x="20084" y="3352"/>
                    <a:pt x="20842" y="4097"/>
                  </a:cubicBezTo>
                  <a:cubicBezTo>
                    <a:pt x="21600" y="4841"/>
                    <a:pt x="21600" y="5586"/>
                    <a:pt x="21600" y="6517"/>
                  </a:cubicBezTo>
                  <a:cubicBezTo>
                    <a:pt x="21600" y="6145"/>
                    <a:pt x="19705" y="6890"/>
                    <a:pt x="19705" y="6890"/>
                  </a:cubicBezTo>
                  <a:cubicBezTo>
                    <a:pt x="18947" y="7262"/>
                    <a:pt x="18568" y="7634"/>
                    <a:pt x="18189" y="8007"/>
                  </a:cubicBezTo>
                  <a:cubicBezTo>
                    <a:pt x="17811" y="8752"/>
                    <a:pt x="17432" y="9497"/>
                    <a:pt x="17053" y="10241"/>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69" name="Shape 269"/>
            <p:cNvSpPr/>
            <p:nvPr/>
          </p:nvSpPr>
          <p:spPr>
            <a:xfrm>
              <a:off x="5202054" y="4015802"/>
              <a:ext cx="2379692" cy="2674454"/>
            </a:xfrm>
            <a:custGeom>
              <a:avLst/>
              <a:gdLst/>
              <a:ahLst/>
              <a:cxnLst>
                <a:cxn ang="0">
                  <a:pos x="wd2" y="hd2"/>
                </a:cxn>
                <a:cxn ang="5400000">
                  <a:pos x="wd2" y="hd2"/>
                </a:cxn>
                <a:cxn ang="10800000">
                  <a:pos x="wd2" y="hd2"/>
                </a:cxn>
                <a:cxn ang="16200000">
                  <a:pos x="wd2" y="hd2"/>
                </a:cxn>
              </a:cxnLst>
              <a:rect l="0" t="0" r="r" b="b"/>
              <a:pathLst>
                <a:path w="21442" h="21487" extrusionOk="0">
                  <a:moveTo>
                    <a:pt x="18044" y="15138"/>
                  </a:moveTo>
                  <a:cubicBezTo>
                    <a:pt x="18086" y="15325"/>
                    <a:pt x="18086" y="15325"/>
                    <a:pt x="17918" y="15438"/>
                  </a:cubicBezTo>
                  <a:cubicBezTo>
                    <a:pt x="17792" y="15513"/>
                    <a:pt x="17666" y="15587"/>
                    <a:pt x="17540" y="15662"/>
                  </a:cubicBezTo>
                  <a:cubicBezTo>
                    <a:pt x="17415" y="15737"/>
                    <a:pt x="17415" y="15849"/>
                    <a:pt x="17331" y="15962"/>
                  </a:cubicBezTo>
                  <a:cubicBezTo>
                    <a:pt x="17205" y="16149"/>
                    <a:pt x="16786" y="16224"/>
                    <a:pt x="16576" y="16336"/>
                  </a:cubicBezTo>
                  <a:cubicBezTo>
                    <a:pt x="16324" y="16448"/>
                    <a:pt x="16073" y="16710"/>
                    <a:pt x="16114" y="16972"/>
                  </a:cubicBezTo>
                  <a:cubicBezTo>
                    <a:pt x="16198" y="17235"/>
                    <a:pt x="16408" y="17459"/>
                    <a:pt x="16450" y="17684"/>
                  </a:cubicBezTo>
                  <a:cubicBezTo>
                    <a:pt x="16492" y="18058"/>
                    <a:pt x="16240" y="18208"/>
                    <a:pt x="15947" y="18283"/>
                  </a:cubicBezTo>
                  <a:cubicBezTo>
                    <a:pt x="15779" y="18358"/>
                    <a:pt x="15653" y="18395"/>
                    <a:pt x="15611" y="18545"/>
                  </a:cubicBezTo>
                  <a:cubicBezTo>
                    <a:pt x="15569" y="18695"/>
                    <a:pt x="15569" y="18807"/>
                    <a:pt x="15569" y="18919"/>
                  </a:cubicBezTo>
                  <a:cubicBezTo>
                    <a:pt x="15527" y="19181"/>
                    <a:pt x="15569" y="19443"/>
                    <a:pt x="15276" y="19630"/>
                  </a:cubicBezTo>
                  <a:cubicBezTo>
                    <a:pt x="15024" y="19818"/>
                    <a:pt x="14814" y="19967"/>
                    <a:pt x="14563" y="20192"/>
                  </a:cubicBezTo>
                  <a:cubicBezTo>
                    <a:pt x="14353" y="20417"/>
                    <a:pt x="14185" y="20641"/>
                    <a:pt x="14017" y="20866"/>
                  </a:cubicBezTo>
                  <a:cubicBezTo>
                    <a:pt x="13808" y="21090"/>
                    <a:pt x="13472" y="21203"/>
                    <a:pt x="13137" y="21240"/>
                  </a:cubicBezTo>
                  <a:cubicBezTo>
                    <a:pt x="12801" y="21278"/>
                    <a:pt x="12382" y="21128"/>
                    <a:pt x="12088" y="21315"/>
                  </a:cubicBezTo>
                  <a:cubicBezTo>
                    <a:pt x="11794" y="21465"/>
                    <a:pt x="11501" y="21577"/>
                    <a:pt x="11165" y="21390"/>
                  </a:cubicBezTo>
                  <a:cubicBezTo>
                    <a:pt x="10914" y="21240"/>
                    <a:pt x="10830" y="20941"/>
                    <a:pt x="10788" y="20679"/>
                  </a:cubicBezTo>
                  <a:cubicBezTo>
                    <a:pt x="10788" y="20379"/>
                    <a:pt x="10704" y="20154"/>
                    <a:pt x="10662" y="19855"/>
                  </a:cubicBezTo>
                  <a:cubicBezTo>
                    <a:pt x="10578" y="19630"/>
                    <a:pt x="10494" y="19443"/>
                    <a:pt x="10285" y="19256"/>
                  </a:cubicBezTo>
                  <a:cubicBezTo>
                    <a:pt x="10159" y="19106"/>
                    <a:pt x="10033" y="18882"/>
                    <a:pt x="9949" y="18732"/>
                  </a:cubicBezTo>
                  <a:cubicBezTo>
                    <a:pt x="9865" y="18470"/>
                    <a:pt x="9949" y="18245"/>
                    <a:pt x="9865" y="17983"/>
                  </a:cubicBezTo>
                  <a:cubicBezTo>
                    <a:pt x="9823" y="17759"/>
                    <a:pt x="9739" y="17459"/>
                    <a:pt x="9613" y="17235"/>
                  </a:cubicBezTo>
                  <a:cubicBezTo>
                    <a:pt x="9488" y="16972"/>
                    <a:pt x="9110" y="16823"/>
                    <a:pt x="8984" y="16523"/>
                  </a:cubicBezTo>
                  <a:cubicBezTo>
                    <a:pt x="8942" y="16374"/>
                    <a:pt x="8942" y="16224"/>
                    <a:pt x="8859" y="16074"/>
                  </a:cubicBezTo>
                  <a:cubicBezTo>
                    <a:pt x="8817" y="15962"/>
                    <a:pt x="8733" y="15812"/>
                    <a:pt x="8775" y="15662"/>
                  </a:cubicBezTo>
                  <a:cubicBezTo>
                    <a:pt x="8859" y="15400"/>
                    <a:pt x="9152" y="15138"/>
                    <a:pt x="9320" y="14914"/>
                  </a:cubicBezTo>
                  <a:cubicBezTo>
                    <a:pt x="9446" y="14764"/>
                    <a:pt x="9530" y="14652"/>
                    <a:pt x="9530" y="14464"/>
                  </a:cubicBezTo>
                  <a:cubicBezTo>
                    <a:pt x="9488" y="14352"/>
                    <a:pt x="9446" y="14202"/>
                    <a:pt x="9446" y="14090"/>
                  </a:cubicBezTo>
                  <a:cubicBezTo>
                    <a:pt x="9404" y="13828"/>
                    <a:pt x="9488" y="13528"/>
                    <a:pt x="9404" y="13266"/>
                  </a:cubicBezTo>
                  <a:cubicBezTo>
                    <a:pt x="9362" y="13042"/>
                    <a:pt x="9236" y="12742"/>
                    <a:pt x="9068" y="12555"/>
                  </a:cubicBezTo>
                  <a:cubicBezTo>
                    <a:pt x="8984" y="12480"/>
                    <a:pt x="8942" y="12331"/>
                    <a:pt x="8859" y="12256"/>
                  </a:cubicBezTo>
                  <a:cubicBezTo>
                    <a:pt x="8733" y="12181"/>
                    <a:pt x="8607" y="12143"/>
                    <a:pt x="8523" y="12069"/>
                  </a:cubicBezTo>
                  <a:cubicBezTo>
                    <a:pt x="8439" y="11956"/>
                    <a:pt x="8355" y="11881"/>
                    <a:pt x="8271" y="11769"/>
                  </a:cubicBezTo>
                  <a:cubicBezTo>
                    <a:pt x="8062" y="11544"/>
                    <a:pt x="8146" y="11245"/>
                    <a:pt x="8146" y="10983"/>
                  </a:cubicBezTo>
                  <a:cubicBezTo>
                    <a:pt x="8187" y="10758"/>
                    <a:pt x="8355" y="10421"/>
                    <a:pt x="8271" y="10197"/>
                  </a:cubicBezTo>
                  <a:cubicBezTo>
                    <a:pt x="8229" y="10122"/>
                    <a:pt x="8020" y="9935"/>
                    <a:pt x="7978" y="9897"/>
                  </a:cubicBezTo>
                  <a:cubicBezTo>
                    <a:pt x="7894" y="9860"/>
                    <a:pt x="7936" y="9860"/>
                    <a:pt x="7768" y="9860"/>
                  </a:cubicBezTo>
                  <a:cubicBezTo>
                    <a:pt x="7726" y="9897"/>
                    <a:pt x="7642" y="9935"/>
                    <a:pt x="7600" y="9935"/>
                  </a:cubicBezTo>
                  <a:cubicBezTo>
                    <a:pt x="7391" y="9972"/>
                    <a:pt x="7181" y="9897"/>
                    <a:pt x="7013" y="9860"/>
                  </a:cubicBezTo>
                  <a:cubicBezTo>
                    <a:pt x="6971" y="9748"/>
                    <a:pt x="6929" y="9598"/>
                    <a:pt x="6887" y="9523"/>
                  </a:cubicBezTo>
                  <a:cubicBezTo>
                    <a:pt x="6761" y="9373"/>
                    <a:pt x="6510" y="9336"/>
                    <a:pt x="6342" y="9373"/>
                  </a:cubicBezTo>
                  <a:cubicBezTo>
                    <a:pt x="6174" y="9373"/>
                    <a:pt x="6006" y="9448"/>
                    <a:pt x="5839" y="9485"/>
                  </a:cubicBezTo>
                  <a:cubicBezTo>
                    <a:pt x="5671" y="9523"/>
                    <a:pt x="5503" y="9523"/>
                    <a:pt x="5335" y="9560"/>
                  </a:cubicBezTo>
                  <a:cubicBezTo>
                    <a:pt x="5000" y="9598"/>
                    <a:pt x="4916" y="9860"/>
                    <a:pt x="4539" y="9822"/>
                  </a:cubicBezTo>
                  <a:cubicBezTo>
                    <a:pt x="4371" y="9785"/>
                    <a:pt x="4245" y="9710"/>
                    <a:pt x="4077" y="9710"/>
                  </a:cubicBezTo>
                  <a:cubicBezTo>
                    <a:pt x="3909" y="9673"/>
                    <a:pt x="3784" y="9785"/>
                    <a:pt x="3658" y="9860"/>
                  </a:cubicBezTo>
                  <a:cubicBezTo>
                    <a:pt x="3322" y="10047"/>
                    <a:pt x="3029" y="9972"/>
                    <a:pt x="2693" y="9822"/>
                  </a:cubicBezTo>
                  <a:cubicBezTo>
                    <a:pt x="2525" y="9785"/>
                    <a:pt x="2400" y="9748"/>
                    <a:pt x="2274" y="9673"/>
                  </a:cubicBezTo>
                  <a:cubicBezTo>
                    <a:pt x="2148" y="9635"/>
                    <a:pt x="2106" y="9523"/>
                    <a:pt x="1980" y="9448"/>
                  </a:cubicBezTo>
                  <a:cubicBezTo>
                    <a:pt x="1770" y="9261"/>
                    <a:pt x="1519" y="9111"/>
                    <a:pt x="1309" y="8924"/>
                  </a:cubicBezTo>
                  <a:cubicBezTo>
                    <a:pt x="1099" y="8737"/>
                    <a:pt x="973" y="8512"/>
                    <a:pt x="806" y="8325"/>
                  </a:cubicBezTo>
                  <a:cubicBezTo>
                    <a:pt x="722" y="8250"/>
                    <a:pt x="638" y="8175"/>
                    <a:pt x="554" y="8100"/>
                  </a:cubicBezTo>
                  <a:cubicBezTo>
                    <a:pt x="428" y="8026"/>
                    <a:pt x="219" y="7988"/>
                    <a:pt x="135" y="7876"/>
                  </a:cubicBezTo>
                  <a:cubicBezTo>
                    <a:pt x="51" y="7726"/>
                    <a:pt x="93" y="7389"/>
                    <a:pt x="135" y="7202"/>
                  </a:cubicBezTo>
                  <a:cubicBezTo>
                    <a:pt x="-117" y="7165"/>
                    <a:pt x="93" y="6865"/>
                    <a:pt x="9" y="6753"/>
                  </a:cubicBezTo>
                  <a:cubicBezTo>
                    <a:pt x="135" y="6491"/>
                    <a:pt x="302" y="6304"/>
                    <a:pt x="344" y="6004"/>
                  </a:cubicBezTo>
                  <a:cubicBezTo>
                    <a:pt x="386" y="5742"/>
                    <a:pt x="260" y="5517"/>
                    <a:pt x="177" y="5255"/>
                  </a:cubicBezTo>
                  <a:cubicBezTo>
                    <a:pt x="177" y="5218"/>
                    <a:pt x="219" y="5143"/>
                    <a:pt x="177" y="5068"/>
                  </a:cubicBezTo>
                  <a:cubicBezTo>
                    <a:pt x="135" y="4993"/>
                    <a:pt x="51" y="4993"/>
                    <a:pt x="9" y="4881"/>
                  </a:cubicBezTo>
                  <a:cubicBezTo>
                    <a:pt x="-33" y="4769"/>
                    <a:pt x="93" y="4656"/>
                    <a:pt x="177" y="4582"/>
                  </a:cubicBezTo>
                  <a:cubicBezTo>
                    <a:pt x="344" y="4357"/>
                    <a:pt x="596" y="4132"/>
                    <a:pt x="722" y="3870"/>
                  </a:cubicBezTo>
                  <a:cubicBezTo>
                    <a:pt x="848" y="3646"/>
                    <a:pt x="973" y="3384"/>
                    <a:pt x="1141" y="3196"/>
                  </a:cubicBezTo>
                  <a:cubicBezTo>
                    <a:pt x="1393" y="2934"/>
                    <a:pt x="1686" y="2934"/>
                    <a:pt x="1938" y="2747"/>
                  </a:cubicBezTo>
                  <a:cubicBezTo>
                    <a:pt x="2400" y="2410"/>
                    <a:pt x="2148" y="1662"/>
                    <a:pt x="2651" y="1362"/>
                  </a:cubicBezTo>
                  <a:cubicBezTo>
                    <a:pt x="2861" y="1250"/>
                    <a:pt x="3071" y="1137"/>
                    <a:pt x="3238" y="950"/>
                  </a:cubicBezTo>
                  <a:cubicBezTo>
                    <a:pt x="3364" y="801"/>
                    <a:pt x="3448" y="688"/>
                    <a:pt x="3490" y="539"/>
                  </a:cubicBezTo>
                  <a:cubicBezTo>
                    <a:pt x="3616" y="464"/>
                    <a:pt x="3867" y="576"/>
                    <a:pt x="3951" y="613"/>
                  </a:cubicBezTo>
                  <a:cubicBezTo>
                    <a:pt x="4161" y="688"/>
                    <a:pt x="4245" y="726"/>
                    <a:pt x="4455" y="688"/>
                  </a:cubicBezTo>
                  <a:cubicBezTo>
                    <a:pt x="4748" y="688"/>
                    <a:pt x="5000" y="576"/>
                    <a:pt x="5335" y="464"/>
                  </a:cubicBezTo>
                  <a:cubicBezTo>
                    <a:pt x="5629" y="389"/>
                    <a:pt x="5923" y="202"/>
                    <a:pt x="6258" y="164"/>
                  </a:cubicBezTo>
                  <a:cubicBezTo>
                    <a:pt x="6636" y="127"/>
                    <a:pt x="7013" y="202"/>
                    <a:pt x="7391" y="164"/>
                  </a:cubicBezTo>
                  <a:cubicBezTo>
                    <a:pt x="7558" y="127"/>
                    <a:pt x="7684" y="89"/>
                    <a:pt x="7852" y="89"/>
                  </a:cubicBezTo>
                  <a:cubicBezTo>
                    <a:pt x="8062" y="127"/>
                    <a:pt x="8104" y="89"/>
                    <a:pt x="8313" y="14"/>
                  </a:cubicBezTo>
                  <a:cubicBezTo>
                    <a:pt x="8481" y="-23"/>
                    <a:pt x="8565" y="14"/>
                    <a:pt x="8691" y="127"/>
                  </a:cubicBezTo>
                  <a:cubicBezTo>
                    <a:pt x="8817" y="239"/>
                    <a:pt x="8817" y="276"/>
                    <a:pt x="8691" y="389"/>
                  </a:cubicBezTo>
                  <a:cubicBezTo>
                    <a:pt x="8775" y="464"/>
                    <a:pt x="8942" y="613"/>
                    <a:pt x="8859" y="726"/>
                  </a:cubicBezTo>
                  <a:cubicBezTo>
                    <a:pt x="8775" y="875"/>
                    <a:pt x="8523" y="875"/>
                    <a:pt x="8523" y="1063"/>
                  </a:cubicBezTo>
                  <a:cubicBezTo>
                    <a:pt x="8313" y="1137"/>
                    <a:pt x="8733" y="1287"/>
                    <a:pt x="8775" y="1325"/>
                  </a:cubicBezTo>
                  <a:cubicBezTo>
                    <a:pt x="8817" y="1400"/>
                    <a:pt x="8817" y="1437"/>
                    <a:pt x="8900" y="1474"/>
                  </a:cubicBezTo>
                  <a:cubicBezTo>
                    <a:pt x="8984" y="1512"/>
                    <a:pt x="9110" y="1512"/>
                    <a:pt x="9194" y="1512"/>
                  </a:cubicBezTo>
                  <a:cubicBezTo>
                    <a:pt x="9613" y="1474"/>
                    <a:pt x="9865" y="1736"/>
                    <a:pt x="10243" y="1811"/>
                  </a:cubicBezTo>
                  <a:cubicBezTo>
                    <a:pt x="10243" y="2036"/>
                    <a:pt x="10620" y="2148"/>
                    <a:pt x="10788" y="2261"/>
                  </a:cubicBezTo>
                  <a:cubicBezTo>
                    <a:pt x="10998" y="2373"/>
                    <a:pt x="11459" y="2485"/>
                    <a:pt x="11585" y="2223"/>
                  </a:cubicBezTo>
                  <a:cubicBezTo>
                    <a:pt x="11627" y="2186"/>
                    <a:pt x="11669" y="2148"/>
                    <a:pt x="11627" y="2073"/>
                  </a:cubicBezTo>
                  <a:cubicBezTo>
                    <a:pt x="11627" y="2036"/>
                    <a:pt x="11543" y="1998"/>
                    <a:pt x="11543" y="1924"/>
                  </a:cubicBezTo>
                  <a:cubicBezTo>
                    <a:pt x="11543" y="1811"/>
                    <a:pt x="11711" y="1736"/>
                    <a:pt x="11794" y="1662"/>
                  </a:cubicBezTo>
                  <a:cubicBezTo>
                    <a:pt x="11836" y="1624"/>
                    <a:pt x="11962" y="1474"/>
                    <a:pt x="12088" y="1474"/>
                  </a:cubicBezTo>
                  <a:cubicBezTo>
                    <a:pt x="12172" y="1474"/>
                    <a:pt x="12172" y="1549"/>
                    <a:pt x="12256" y="1549"/>
                  </a:cubicBezTo>
                  <a:cubicBezTo>
                    <a:pt x="12340" y="1624"/>
                    <a:pt x="12382" y="1624"/>
                    <a:pt x="12507" y="1662"/>
                  </a:cubicBezTo>
                  <a:cubicBezTo>
                    <a:pt x="12759" y="1699"/>
                    <a:pt x="13011" y="1736"/>
                    <a:pt x="13262" y="1849"/>
                  </a:cubicBezTo>
                  <a:cubicBezTo>
                    <a:pt x="13514" y="1998"/>
                    <a:pt x="13892" y="2036"/>
                    <a:pt x="14185" y="2073"/>
                  </a:cubicBezTo>
                  <a:cubicBezTo>
                    <a:pt x="14563" y="2148"/>
                    <a:pt x="14814" y="1811"/>
                    <a:pt x="15192" y="1886"/>
                  </a:cubicBezTo>
                  <a:cubicBezTo>
                    <a:pt x="15276" y="1886"/>
                    <a:pt x="15318" y="1924"/>
                    <a:pt x="15443" y="1961"/>
                  </a:cubicBezTo>
                  <a:cubicBezTo>
                    <a:pt x="15527" y="1961"/>
                    <a:pt x="15611" y="1961"/>
                    <a:pt x="15695" y="1961"/>
                  </a:cubicBezTo>
                  <a:cubicBezTo>
                    <a:pt x="15821" y="2036"/>
                    <a:pt x="15947" y="2111"/>
                    <a:pt x="16031" y="2223"/>
                  </a:cubicBezTo>
                  <a:cubicBezTo>
                    <a:pt x="16156" y="2373"/>
                    <a:pt x="16156" y="2822"/>
                    <a:pt x="16073" y="3009"/>
                  </a:cubicBezTo>
                  <a:cubicBezTo>
                    <a:pt x="16073" y="3009"/>
                    <a:pt x="16073" y="3084"/>
                    <a:pt x="16073" y="3084"/>
                  </a:cubicBezTo>
                  <a:cubicBezTo>
                    <a:pt x="16031" y="3122"/>
                    <a:pt x="15947" y="3122"/>
                    <a:pt x="15947" y="3122"/>
                  </a:cubicBezTo>
                  <a:cubicBezTo>
                    <a:pt x="15863" y="3234"/>
                    <a:pt x="15947" y="3196"/>
                    <a:pt x="15947" y="3309"/>
                  </a:cubicBezTo>
                  <a:cubicBezTo>
                    <a:pt x="15989" y="3458"/>
                    <a:pt x="15947" y="3571"/>
                    <a:pt x="16031" y="3683"/>
                  </a:cubicBezTo>
                  <a:cubicBezTo>
                    <a:pt x="16156" y="3908"/>
                    <a:pt x="16324" y="4095"/>
                    <a:pt x="16450" y="4319"/>
                  </a:cubicBezTo>
                  <a:cubicBezTo>
                    <a:pt x="16492" y="4432"/>
                    <a:pt x="16492" y="4544"/>
                    <a:pt x="16576" y="4656"/>
                  </a:cubicBezTo>
                  <a:cubicBezTo>
                    <a:pt x="16702" y="4769"/>
                    <a:pt x="16744" y="4806"/>
                    <a:pt x="16827" y="4918"/>
                  </a:cubicBezTo>
                  <a:cubicBezTo>
                    <a:pt x="16911" y="5031"/>
                    <a:pt x="16953" y="5106"/>
                    <a:pt x="16953" y="5218"/>
                  </a:cubicBezTo>
                  <a:cubicBezTo>
                    <a:pt x="16995" y="5330"/>
                    <a:pt x="16911" y="5555"/>
                    <a:pt x="16953" y="5667"/>
                  </a:cubicBezTo>
                  <a:cubicBezTo>
                    <a:pt x="16995" y="5742"/>
                    <a:pt x="17205" y="5817"/>
                    <a:pt x="17289" y="5892"/>
                  </a:cubicBezTo>
                  <a:cubicBezTo>
                    <a:pt x="17331" y="5967"/>
                    <a:pt x="17415" y="6116"/>
                    <a:pt x="17457" y="6229"/>
                  </a:cubicBezTo>
                  <a:cubicBezTo>
                    <a:pt x="17457" y="6266"/>
                    <a:pt x="17457" y="6341"/>
                    <a:pt x="17499" y="6416"/>
                  </a:cubicBezTo>
                  <a:cubicBezTo>
                    <a:pt x="17499" y="6753"/>
                    <a:pt x="17666" y="6753"/>
                    <a:pt x="17960" y="6828"/>
                  </a:cubicBezTo>
                  <a:cubicBezTo>
                    <a:pt x="18128" y="6902"/>
                    <a:pt x="18212" y="6977"/>
                    <a:pt x="18337" y="7127"/>
                  </a:cubicBezTo>
                  <a:cubicBezTo>
                    <a:pt x="18421" y="7239"/>
                    <a:pt x="18463" y="7314"/>
                    <a:pt x="18589" y="7427"/>
                  </a:cubicBezTo>
                  <a:cubicBezTo>
                    <a:pt x="18715" y="7501"/>
                    <a:pt x="18799" y="7576"/>
                    <a:pt x="18841" y="7689"/>
                  </a:cubicBezTo>
                  <a:cubicBezTo>
                    <a:pt x="18883" y="7838"/>
                    <a:pt x="18883" y="7988"/>
                    <a:pt x="19008" y="8063"/>
                  </a:cubicBezTo>
                  <a:cubicBezTo>
                    <a:pt x="19092" y="8138"/>
                    <a:pt x="19386" y="8138"/>
                    <a:pt x="19512" y="8100"/>
                  </a:cubicBezTo>
                  <a:cubicBezTo>
                    <a:pt x="19680" y="8100"/>
                    <a:pt x="19847" y="8063"/>
                    <a:pt x="20057" y="8026"/>
                  </a:cubicBezTo>
                  <a:cubicBezTo>
                    <a:pt x="20225" y="8026"/>
                    <a:pt x="20434" y="8026"/>
                    <a:pt x="20602" y="7988"/>
                  </a:cubicBezTo>
                  <a:cubicBezTo>
                    <a:pt x="20812" y="7988"/>
                    <a:pt x="21483" y="7651"/>
                    <a:pt x="21441" y="8026"/>
                  </a:cubicBezTo>
                  <a:cubicBezTo>
                    <a:pt x="21399" y="8100"/>
                    <a:pt x="21357" y="8138"/>
                    <a:pt x="21315" y="8213"/>
                  </a:cubicBezTo>
                  <a:cubicBezTo>
                    <a:pt x="21273" y="8288"/>
                    <a:pt x="21273" y="8362"/>
                    <a:pt x="21273" y="8437"/>
                  </a:cubicBezTo>
                  <a:cubicBezTo>
                    <a:pt x="21231" y="8587"/>
                    <a:pt x="21189" y="8662"/>
                    <a:pt x="21106" y="8774"/>
                  </a:cubicBezTo>
                  <a:cubicBezTo>
                    <a:pt x="20938" y="9036"/>
                    <a:pt x="20686" y="9186"/>
                    <a:pt x="20518" y="9448"/>
                  </a:cubicBezTo>
                  <a:cubicBezTo>
                    <a:pt x="20393" y="9673"/>
                    <a:pt x="20183" y="9822"/>
                    <a:pt x="20015" y="10010"/>
                  </a:cubicBezTo>
                  <a:cubicBezTo>
                    <a:pt x="19805" y="10197"/>
                    <a:pt x="19638" y="10421"/>
                    <a:pt x="19428" y="10609"/>
                  </a:cubicBezTo>
                  <a:cubicBezTo>
                    <a:pt x="19218" y="10796"/>
                    <a:pt x="18925" y="10945"/>
                    <a:pt x="18673" y="11133"/>
                  </a:cubicBezTo>
                  <a:cubicBezTo>
                    <a:pt x="18421" y="11320"/>
                    <a:pt x="18253" y="11544"/>
                    <a:pt x="18044" y="11806"/>
                  </a:cubicBezTo>
                  <a:cubicBezTo>
                    <a:pt x="17960" y="11919"/>
                    <a:pt x="17918" y="12069"/>
                    <a:pt x="17792" y="12181"/>
                  </a:cubicBezTo>
                  <a:cubicBezTo>
                    <a:pt x="17708" y="12293"/>
                    <a:pt x="17582" y="12368"/>
                    <a:pt x="17540" y="12518"/>
                  </a:cubicBezTo>
                  <a:cubicBezTo>
                    <a:pt x="17499" y="12593"/>
                    <a:pt x="17457" y="12705"/>
                    <a:pt x="17499" y="12817"/>
                  </a:cubicBezTo>
                  <a:cubicBezTo>
                    <a:pt x="17540" y="12892"/>
                    <a:pt x="17624" y="12930"/>
                    <a:pt x="17708" y="13004"/>
                  </a:cubicBezTo>
                  <a:cubicBezTo>
                    <a:pt x="17792" y="13192"/>
                    <a:pt x="17582" y="13379"/>
                    <a:pt x="17666" y="13566"/>
                  </a:cubicBezTo>
                  <a:cubicBezTo>
                    <a:pt x="17708" y="13678"/>
                    <a:pt x="17834" y="13791"/>
                    <a:pt x="17918" y="13903"/>
                  </a:cubicBezTo>
                  <a:cubicBezTo>
                    <a:pt x="17960" y="14090"/>
                    <a:pt x="17918" y="14277"/>
                    <a:pt x="17876" y="14427"/>
                  </a:cubicBezTo>
                  <a:cubicBezTo>
                    <a:pt x="17708" y="14801"/>
                    <a:pt x="17918" y="14839"/>
                    <a:pt x="18044" y="1513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0" name="Shape 270"/>
            <p:cNvSpPr/>
            <p:nvPr/>
          </p:nvSpPr>
          <p:spPr>
            <a:xfrm>
              <a:off x="5432629" y="3103739"/>
              <a:ext cx="177233" cy="233766"/>
            </a:xfrm>
            <a:custGeom>
              <a:avLst/>
              <a:gdLst/>
              <a:ahLst/>
              <a:cxnLst>
                <a:cxn ang="0">
                  <a:pos x="wd2" y="hd2"/>
                </a:cxn>
                <a:cxn ang="5400000">
                  <a:pos x="wd2" y="hd2"/>
                </a:cxn>
                <a:cxn ang="10800000">
                  <a:pos x="wd2" y="hd2"/>
                </a:cxn>
                <a:cxn ang="16200000">
                  <a:pos x="wd2" y="hd2"/>
                </a:cxn>
              </a:cxnLst>
              <a:rect l="0" t="0" r="r" b="b"/>
              <a:pathLst>
                <a:path w="19070" h="20858" extrusionOk="0">
                  <a:moveTo>
                    <a:pt x="7394" y="5869"/>
                  </a:moveTo>
                  <a:cubicBezTo>
                    <a:pt x="10408" y="4207"/>
                    <a:pt x="6389" y="3792"/>
                    <a:pt x="6389" y="2546"/>
                  </a:cubicBezTo>
                  <a:cubicBezTo>
                    <a:pt x="6389" y="884"/>
                    <a:pt x="9403" y="469"/>
                    <a:pt x="10408" y="53"/>
                  </a:cubicBezTo>
                  <a:cubicBezTo>
                    <a:pt x="13924" y="-362"/>
                    <a:pt x="17943" y="1715"/>
                    <a:pt x="18445" y="4207"/>
                  </a:cubicBezTo>
                  <a:cubicBezTo>
                    <a:pt x="19952" y="7115"/>
                    <a:pt x="18445" y="5869"/>
                    <a:pt x="16938" y="7530"/>
                  </a:cubicBezTo>
                  <a:cubicBezTo>
                    <a:pt x="15431" y="8776"/>
                    <a:pt x="17440" y="9607"/>
                    <a:pt x="17440" y="10853"/>
                  </a:cubicBezTo>
                  <a:cubicBezTo>
                    <a:pt x="17440" y="12100"/>
                    <a:pt x="15933" y="13346"/>
                    <a:pt x="15431" y="14592"/>
                  </a:cubicBezTo>
                  <a:cubicBezTo>
                    <a:pt x="14426" y="16669"/>
                    <a:pt x="14929" y="16669"/>
                    <a:pt x="11915" y="17084"/>
                  </a:cubicBezTo>
                  <a:cubicBezTo>
                    <a:pt x="8901" y="17915"/>
                    <a:pt x="6892" y="20407"/>
                    <a:pt x="4380" y="20823"/>
                  </a:cubicBezTo>
                  <a:cubicBezTo>
                    <a:pt x="1868" y="21238"/>
                    <a:pt x="-1648" y="17915"/>
                    <a:pt x="864" y="16253"/>
                  </a:cubicBezTo>
                  <a:cubicBezTo>
                    <a:pt x="2371" y="15007"/>
                    <a:pt x="3375" y="15838"/>
                    <a:pt x="3878" y="14176"/>
                  </a:cubicBezTo>
                  <a:cubicBezTo>
                    <a:pt x="4380" y="12515"/>
                    <a:pt x="3878" y="12100"/>
                    <a:pt x="2873" y="10853"/>
                  </a:cubicBezTo>
                  <a:cubicBezTo>
                    <a:pt x="1868" y="10023"/>
                    <a:pt x="1366" y="9607"/>
                    <a:pt x="1868" y="7946"/>
                  </a:cubicBezTo>
                  <a:cubicBezTo>
                    <a:pt x="2371" y="5038"/>
                    <a:pt x="4380" y="4207"/>
                    <a:pt x="7394" y="5869"/>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1" name="Shape 271"/>
            <p:cNvSpPr/>
            <p:nvPr/>
          </p:nvSpPr>
          <p:spPr>
            <a:xfrm>
              <a:off x="5562959" y="2881217"/>
              <a:ext cx="305834" cy="535332"/>
            </a:xfrm>
            <a:custGeom>
              <a:avLst/>
              <a:gdLst/>
              <a:ahLst/>
              <a:cxnLst>
                <a:cxn ang="0">
                  <a:pos x="wd2" y="hd2"/>
                </a:cxn>
                <a:cxn ang="5400000">
                  <a:pos x="wd2" y="hd2"/>
                </a:cxn>
                <a:cxn ang="10800000">
                  <a:pos x="wd2" y="hd2"/>
                </a:cxn>
                <a:cxn ang="16200000">
                  <a:pos x="wd2" y="hd2"/>
                </a:cxn>
              </a:cxnLst>
              <a:rect l="0" t="0" r="r" b="b"/>
              <a:pathLst>
                <a:path w="21244" h="20687" extrusionOk="0">
                  <a:moveTo>
                    <a:pt x="2579" y="7187"/>
                  </a:moveTo>
                  <a:cubicBezTo>
                    <a:pt x="2257" y="7367"/>
                    <a:pt x="3224" y="6287"/>
                    <a:pt x="3224" y="6287"/>
                  </a:cubicBezTo>
                  <a:cubicBezTo>
                    <a:pt x="3546" y="5927"/>
                    <a:pt x="3869" y="5567"/>
                    <a:pt x="3224" y="5207"/>
                  </a:cubicBezTo>
                  <a:cubicBezTo>
                    <a:pt x="2579" y="5027"/>
                    <a:pt x="1934" y="5387"/>
                    <a:pt x="1612" y="5207"/>
                  </a:cubicBezTo>
                  <a:cubicBezTo>
                    <a:pt x="1290" y="5027"/>
                    <a:pt x="1612" y="4487"/>
                    <a:pt x="1612" y="4307"/>
                  </a:cubicBezTo>
                  <a:cubicBezTo>
                    <a:pt x="1290" y="3587"/>
                    <a:pt x="645" y="3587"/>
                    <a:pt x="0" y="3047"/>
                  </a:cubicBezTo>
                  <a:cubicBezTo>
                    <a:pt x="645" y="3047"/>
                    <a:pt x="1290" y="3227"/>
                    <a:pt x="1612" y="3047"/>
                  </a:cubicBezTo>
                  <a:cubicBezTo>
                    <a:pt x="2257" y="2867"/>
                    <a:pt x="1934" y="2687"/>
                    <a:pt x="2257" y="2327"/>
                  </a:cubicBezTo>
                  <a:cubicBezTo>
                    <a:pt x="2901" y="1787"/>
                    <a:pt x="3224" y="1427"/>
                    <a:pt x="4191" y="1067"/>
                  </a:cubicBezTo>
                  <a:cubicBezTo>
                    <a:pt x="4836" y="707"/>
                    <a:pt x="9027" y="-913"/>
                    <a:pt x="9027" y="707"/>
                  </a:cubicBezTo>
                  <a:cubicBezTo>
                    <a:pt x="7737" y="1067"/>
                    <a:pt x="6448" y="2147"/>
                    <a:pt x="6448" y="3047"/>
                  </a:cubicBezTo>
                  <a:cubicBezTo>
                    <a:pt x="8060" y="3227"/>
                    <a:pt x="13540" y="1787"/>
                    <a:pt x="11606" y="3767"/>
                  </a:cubicBezTo>
                  <a:cubicBezTo>
                    <a:pt x="10961" y="4487"/>
                    <a:pt x="8382" y="6287"/>
                    <a:pt x="9672" y="7007"/>
                  </a:cubicBezTo>
                  <a:cubicBezTo>
                    <a:pt x="9994" y="7187"/>
                    <a:pt x="10961" y="7187"/>
                    <a:pt x="11606" y="7367"/>
                  </a:cubicBezTo>
                  <a:cubicBezTo>
                    <a:pt x="12251" y="7547"/>
                    <a:pt x="12251" y="7727"/>
                    <a:pt x="12573" y="8087"/>
                  </a:cubicBezTo>
                  <a:cubicBezTo>
                    <a:pt x="13218" y="8627"/>
                    <a:pt x="12896" y="9347"/>
                    <a:pt x="13863" y="9887"/>
                  </a:cubicBezTo>
                  <a:cubicBezTo>
                    <a:pt x="14507" y="10247"/>
                    <a:pt x="15797" y="10427"/>
                    <a:pt x="16442" y="10967"/>
                  </a:cubicBezTo>
                  <a:cubicBezTo>
                    <a:pt x="17087" y="11507"/>
                    <a:pt x="16764" y="12047"/>
                    <a:pt x="17087" y="12767"/>
                  </a:cubicBezTo>
                  <a:cubicBezTo>
                    <a:pt x="17087" y="13307"/>
                    <a:pt x="17409" y="13667"/>
                    <a:pt x="17409" y="14207"/>
                  </a:cubicBezTo>
                  <a:cubicBezTo>
                    <a:pt x="18699" y="14387"/>
                    <a:pt x="19021" y="13487"/>
                    <a:pt x="20310" y="14027"/>
                  </a:cubicBezTo>
                  <a:cubicBezTo>
                    <a:pt x="21600" y="14207"/>
                    <a:pt x="21278" y="14387"/>
                    <a:pt x="20955" y="14927"/>
                  </a:cubicBezTo>
                  <a:cubicBezTo>
                    <a:pt x="20633" y="15467"/>
                    <a:pt x="16764" y="17267"/>
                    <a:pt x="19343" y="17267"/>
                  </a:cubicBezTo>
                  <a:cubicBezTo>
                    <a:pt x="20310" y="18527"/>
                    <a:pt x="14830" y="18707"/>
                    <a:pt x="13540" y="18887"/>
                  </a:cubicBezTo>
                  <a:cubicBezTo>
                    <a:pt x="12251" y="19067"/>
                    <a:pt x="11606" y="19427"/>
                    <a:pt x="10316" y="19247"/>
                  </a:cubicBezTo>
                  <a:cubicBezTo>
                    <a:pt x="9994" y="19067"/>
                    <a:pt x="9349" y="18707"/>
                    <a:pt x="8704" y="18887"/>
                  </a:cubicBezTo>
                  <a:cubicBezTo>
                    <a:pt x="7737" y="19067"/>
                    <a:pt x="8382" y="19427"/>
                    <a:pt x="8060" y="19787"/>
                  </a:cubicBezTo>
                  <a:cubicBezTo>
                    <a:pt x="7415" y="20147"/>
                    <a:pt x="7093" y="19787"/>
                    <a:pt x="6125" y="19787"/>
                  </a:cubicBezTo>
                  <a:cubicBezTo>
                    <a:pt x="5481" y="19787"/>
                    <a:pt x="5481" y="19967"/>
                    <a:pt x="4836" y="20327"/>
                  </a:cubicBezTo>
                  <a:cubicBezTo>
                    <a:pt x="4191" y="20507"/>
                    <a:pt x="4191" y="20687"/>
                    <a:pt x="3546" y="20687"/>
                  </a:cubicBezTo>
                  <a:cubicBezTo>
                    <a:pt x="2901" y="20687"/>
                    <a:pt x="2257" y="20687"/>
                    <a:pt x="2257" y="20147"/>
                  </a:cubicBezTo>
                  <a:cubicBezTo>
                    <a:pt x="2257" y="19787"/>
                    <a:pt x="4191" y="19427"/>
                    <a:pt x="4836" y="19067"/>
                  </a:cubicBezTo>
                  <a:cubicBezTo>
                    <a:pt x="5481" y="18707"/>
                    <a:pt x="5803" y="18167"/>
                    <a:pt x="6770" y="17807"/>
                  </a:cubicBezTo>
                  <a:cubicBezTo>
                    <a:pt x="7415" y="17447"/>
                    <a:pt x="9672" y="17447"/>
                    <a:pt x="9672" y="16727"/>
                  </a:cubicBezTo>
                  <a:cubicBezTo>
                    <a:pt x="7737" y="16547"/>
                    <a:pt x="5803" y="17267"/>
                    <a:pt x="3869" y="16727"/>
                  </a:cubicBezTo>
                  <a:cubicBezTo>
                    <a:pt x="3869" y="16007"/>
                    <a:pt x="4836" y="16007"/>
                    <a:pt x="5481" y="15827"/>
                  </a:cubicBezTo>
                  <a:cubicBezTo>
                    <a:pt x="6770" y="15287"/>
                    <a:pt x="6125" y="15287"/>
                    <a:pt x="5803" y="14567"/>
                  </a:cubicBezTo>
                  <a:cubicBezTo>
                    <a:pt x="5158" y="13307"/>
                    <a:pt x="7415" y="12947"/>
                    <a:pt x="9349" y="12767"/>
                  </a:cubicBezTo>
                  <a:cubicBezTo>
                    <a:pt x="9994" y="12227"/>
                    <a:pt x="9349" y="10967"/>
                    <a:pt x="8060" y="10967"/>
                  </a:cubicBezTo>
                  <a:cubicBezTo>
                    <a:pt x="7737" y="10247"/>
                    <a:pt x="9027" y="10067"/>
                    <a:pt x="8704" y="9347"/>
                  </a:cubicBezTo>
                  <a:cubicBezTo>
                    <a:pt x="7093" y="9167"/>
                    <a:pt x="5158" y="10607"/>
                    <a:pt x="4513" y="9347"/>
                  </a:cubicBezTo>
                  <a:cubicBezTo>
                    <a:pt x="4191" y="8627"/>
                    <a:pt x="5481" y="8627"/>
                    <a:pt x="5481" y="8087"/>
                  </a:cubicBezTo>
                  <a:cubicBezTo>
                    <a:pt x="5481" y="7727"/>
                    <a:pt x="4191" y="7727"/>
                    <a:pt x="4191" y="7187"/>
                  </a:cubicBezTo>
                  <a:cubicBezTo>
                    <a:pt x="3869" y="7007"/>
                    <a:pt x="3224" y="7187"/>
                    <a:pt x="2579" y="718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2" name="Shape 272"/>
            <p:cNvSpPr/>
            <p:nvPr/>
          </p:nvSpPr>
          <p:spPr>
            <a:xfrm>
              <a:off x="7568477" y="1109906"/>
              <a:ext cx="618647" cy="813248"/>
            </a:xfrm>
            <a:custGeom>
              <a:avLst/>
              <a:gdLst/>
              <a:ahLst/>
              <a:cxnLst>
                <a:cxn ang="0">
                  <a:pos x="wd2" y="hd2"/>
                </a:cxn>
                <a:cxn ang="5400000">
                  <a:pos x="wd2" y="hd2"/>
                </a:cxn>
                <a:cxn ang="10800000">
                  <a:pos x="wd2" y="hd2"/>
                </a:cxn>
                <a:cxn ang="16200000">
                  <a:pos x="wd2" y="hd2"/>
                </a:cxn>
              </a:cxnLst>
              <a:rect l="0" t="0" r="r" b="b"/>
              <a:pathLst>
                <a:path w="20827" h="21404" extrusionOk="0">
                  <a:moveTo>
                    <a:pt x="16904" y="4173"/>
                  </a:moveTo>
                  <a:cubicBezTo>
                    <a:pt x="16278" y="4418"/>
                    <a:pt x="15809" y="4418"/>
                    <a:pt x="15183" y="4786"/>
                  </a:cubicBezTo>
                  <a:cubicBezTo>
                    <a:pt x="14870" y="5032"/>
                    <a:pt x="14557" y="5400"/>
                    <a:pt x="14243" y="5645"/>
                  </a:cubicBezTo>
                  <a:cubicBezTo>
                    <a:pt x="13774" y="5891"/>
                    <a:pt x="13148" y="5768"/>
                    <a:pt x="12678" y="6136"/>
                  </a:cubicBezTo>
                  <a:cubicBezTo>
                    <a:pt x="12365" y="6382"/>
                    <a:pt x="12209" y="6873"/>
                    <a:pt x="11739" y="7118"/>
                  </a:cubicBezTo>
                  <a:cubicBezTo>
                    <a:pt x="11270" y="7364"/>
                    <a:pt x="10643" y="7486"/>
                    <a:pt x="10330" y="7977"/>
                  </a:cubicBezTo>
                  <a:cubicBezTo>
                    <a:pt x="10017" y="8223"/>
                    <a:pt x="10017" y="8591"/>
                    <a:pt x="9548" y="8959"/>
                  </a:cubicBezTo>
                  <a:cubicBezTo>
                    <a:pt x="9235" y="9082"/>
                    <a:pt x="8922" y="9327"/>
                    <a:pt x="8452" y="9450"/>
                  </a:cubicBezTo>
                  <a:cubicBezTo>
                    <a:pt x="8609" y="10186"/>
                    <a:pt x="7357" y="11045"/>
                    <a:pt x="6887" y="11659"/>
                  </a:cubicBezTo>
                  <a:cubicBezTo>
                    <a:pt x="6417" y="12273"/>
                    <a:pt x="6104" y="13132"/>
                    <a:pt x="5635" y="13868"/>
                  </a:cubicBezTo>
                  <a:cubicBezTo>
                    <a:pt x="5322" y="14605"/>
                    <a:pt x="4696" y="15218"/>
                    <a:pt x="4383" y="16077"/>
                  </a:cubicBezTo>
                  <a:cubicBezTo>
                    <a:pt x="4226" y="16445"/>
                    <a:pt x="4383" y="16814"/>
                    <a:pt x="4539" y="17182"/>
                  </a:cubicBezTo>
                  <a:cubicBezTo>
                    <a:pt x="4852" y="17673"/>
                    <a:pt x="5009" y="17918"/>
                    <a:pt x="5009" y="18409"/>
                  </a:cubicBezTo>
                  <a:cubicBezTo>
                    <a:pt x="5009" y="19023"/>
                    <a:pt x="5322" y="19636"/>
                    <a:pt x="5948" y="20005"/>
                  </a:cubicBezTo>
                  <a:cubicBezTo>
                    <a:pt x="6730" y="20250"/>
                    <a:pt x="7826" y="20495"/>
                    <a:pt x="7357" y="21355"/>
                  </a:cubicBezTo>
                  <a:cubicBezTo>
                    <a:pt x="5948" y="21600"/>
                    <a:pt x="4226" y="20864"/>
                    <a:pt x="2974" y="20495"/>
                  </a:cubicBezTo>
                  <a:cubicBezTo>
                    <a:pt x="2817" y="20005"/>
                    <a:pt x="3443" y="19882"/>
                    <a:pt x="3287" y="19268"/>
                  </a:cubicBezTo>
                  <a:cubicBezTo>
                    <a:pt x="3130" y="19145"/>
                    <a:pt x="2191" y="18532"/>
                    <a:pt x="1878" y="18532"/>
                  </a:cubicBezTo>
                  <a:cubicBezTo>
                    <a:pt x="1096" y="18532"/>
                    <a:pt x="2035" y="19145"/>
                    <a:pt x="2191" y="19268"/>
                  </a:cubicBezTo>
                  <a:cubicBezTo>
                    <a:pt x="2504" y="19636"/>
                    <a:pt x="2348" y="20618"/>
                    <a:pt x="1722" y="20127"/>
                  </a:cubicBezTo>
                  <a:cubicBezTo>
                    <a:pt x="1409" y="20005"/>
                    <a:pt x="1565" y="19636"/>
                    <a:pt x="1565" y="19514"/>
                  </a:cubicBezTo>
                  <a:cubicBezTo>
                    <a:pt x="1409" y="19268"/>
                    <a:pt x="1252" y="19023"/>
                    <a:pt x="939" y="18900"/>
                  </a:cubicBezTo>
                  <a:cubicBezTo>
                    <a:pt x="470" y="18532"/>
                    <a:pt x="157" y="18532"/>
                    <a:pt x="0" y="18041"/>
                  </a:cubicBezTo>
                  <a:cubicBezTo>
                    <a:pt x="0" y="17795"/>
                    <a:pt x="0" y="16936"/>
                    <a:pt x="157" y="16691"/>
                  </a:cubicBezTo>
                  <a:cubicBezTo>
                    <a:pt x="626" y="16323"/>
                    <a:pt x="1252" y="16691"/>
                    <a:pt x="1565" y="16077"/>
                  </a:cubicBezTo>
                  <a:cubicBezTo>
                    <a:pt x="1878" y="15218"/>
                    <a:pt x="470" y="14482"/>
                    <a:pt x="1565" y="14114"/>
                  </a:cubicBezTo>
                  <a:cubicBezTo>
                    <a:pt x="1878" y="13991"/>
                    <a:pt x="2191" y="13991"/>
                    <a:pt x="2348" y="13868"/>
                  </a:cubicBezTo>
                  <a:cubicBezTo>
                    <a:pt x="2661" y="13623"/>
                    <a:pt x="2504" y="13500"/>
                    <a:pt x="2661" y="13255"/>
                  </a:cubicBezTo>
                  <a:cubicBezTo>
                    <a:pt x="2817" y="12764"/>
                    <a:pt x="3130" y="12641"/>
                    <a:pt x="3757" y="12518"/>
                  </a:cubicBezTo>
                  <a:cubicBezTo>
                    <a:pt x="3600" y="12150"/>
                    <a:pt x="2661" y="12027"/>
                    <a:pt x="2661" y="11659"/>
                  </a:cubicBezTo>
                  <a:cubicBezTo>
                    <a:pt x="2661" y="11291"/>
                    <a:pt x="3443" y="11045"/>
                    <a:pt x="3757" y="10923"/>
                  </a:cubicBezTo>
                  <a:cubicBezTo>
                    <a:pt x="4226" y="10555"/>
                    <a:pt x="4383" y="10432"/>
                    <a:pt x="4539" y="9941"/>
                  </a:cubicBezTo>
                  <a:cubicBezTo>
                    <a:pt x="4696" y="9695"/>
                    <a:pt x="4539" y="9573"/>
                    <a:pt x="4696" y="9327"/>
                  </a:cubicBezTo>
                  <a:cubicBezTo>
                    <a:pt x="4852" y="9205"/>
                    <a:pt x="5165" y="9082"/>
                    <a:pt x="5322" y="8959"/>
                  </a:cubicBezTo>
                  <a:cubicBezTo>
                    <a:pt x="5948" y="8223"/>
                    <a:pt x="4696" y="7241"/>
                    <a:pt x="5948" y="6627"/>
                  </a:cubicBezTo>
                  <a:cubicBezTo>
                    <a:pt x="6261" y="6505"/>
                    <a:pt x="6574" y="6627"/>
                    <a:pt x="6730" y="6382"/>
                  </a:cubicBezTo>
                  <a:cubicBezTo>
                    <a:pt x="6887" y="6382"/>
                    <a:pt x="7043" y="6014"/>
                    <a:pt x="7043" y="5891"/>
                  </a:cubicBezTo>
                  <a:cubicBezTo>
                    <a:pt x="7513" y="5523"/>
                    <a:pt x="7670" y="5277"/>
                    <a:pt x="7983" y="4909"/>
                  </a:cubicBezTo>
                  <a:cubicBezTo>
                    <a:pt x="8296" y="4541"/>
                    <a:pt x="8609" y="4295"/>
                    <a:pt x="9078" y="4050"/>
                  </a:cubicBezTo>
                  <a:cubicBezTo>
                    <a:pt x="9548" y="3805"/>
                    <a:pt x="10017" y="3805"/>
                    <a:pt x="10487" y="3559"/>
                  </a:cubicBezTo>
                  <a:cubicBezTo>
                    <a:pt x="11113" y="3191"/>
                    <a:pt x="11896" y="1718"/>
                    <a:pt x="12678" y="2945"/>
                  </a:cubicBezTo>
                  <a:cubicBezTo>
                    <a:pt x="13774" y="3068"/>
                    <a:pt x="15026" y="2823"/>
                    <a:pt x="15965" y="2209"/>
                  </a:cubicBezTo>
                  <a:cubicBezTo>
                    <a:pt x="16278" y="1964"/>
                    <a:pt x="16748" y="1718"/>
                    <a:pt x="16904" y="1473"/>
                  </a:cubicBezTo>
                  <a:cubicBezTo>
                    <a:pt x="17061" y="1105"/>
                    <a:pt x="16904" y="1105"/>
                    <a:pt x="17217" y="859"/>
                  </a:cubicBezTo>
                  <a:cubicBezTo>
                    <a:pt x="17374" y="736"/>
                    <a:pt x="17687" y="614"/>
                    <a:pt x="18000" y="614"/>
                  </a:cubicBezTo>
                  <a:cubicBezTo>
                    <a:pt x="18470" y="368"/>
                    <a:pt x="18783" y="0"/>
                    <a:pt x="19565" y="0"/>
                  </a:cubicBezTo>
                  <a:cubicBezTo>
                    <a:pt x="20035" y="123"/>
                    <a:pt x="20504" y="491"/>
                    <a:pt x="20661" y="736"/>
                  </a:cubicBezTo>
                  <a:cubicBezTo>
                    <a:pt x="21600" y="2577"/>
                    <a:pt x="18313" y="3559"/>
                    <a:pt x="16904" y="417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3" name="Shape 273"/>
            <p:cNvSpPr/>
            <p:nvPr/>
          </p:nvSpPr>
          <p:spPr>
            <a:xfrm>
              <a:off x="7452357" y="2016444"/>
              <a:ext cx="81427" cy="87342"/>
            </a:xfrm>
            <a:custGeom>
              <a:avLst/>
              <a:gdLst/>
              <a:ahLst/>
              <a:cxnLst>
                <a:cxn ang="0">
                  <a:pos x="wd2" y="hd2"/>
                </a:cxn>
                <a:cxn ang="5400000">
                  <a:pos x="wd2" y="hd2"/>
                </a:cxn>
                <a:cxn ang="10800000">
                  <a:pos x="wd2" y="hd2"/>
                </a:cxn>
                <a:cxn ang="16200000">
                  <a:pos x="wd2" y="hd2"/>
                </a:cxn>
              </a:cxnLst>
              <a:rect l="0" t="0" r="r" b="b"/>
              <a:pathLst>
                <a:path w="19859" h="19171" extrusionOk="0">
                  <a:moveTo>
                    <a:pt x="14779" y="17984"/>
                  </a:moveTo>
                  <a:cubicBezTo>
                    <a:pt x="10232" y="20041"/>
                    <a:pt x="4547" y="19012"/>
                    <a:pt x="0" y="17984"/>
                  </a:cubicBezTo>
                  <a:cubicBezTo>
                    <a:pt x="0" y="14898"/>
                    <a:pt x="1137" y="11812"/>
                    <a:pt x="2274" y="9755"/>
                  </a:cubicBezTo>
                  <a:cubicBezTo>
                    <a:pt x="3411" y="7698"/>
                    <a:pt x="4547" y="2555"/>
                    <a:pt x="6821" y="1527"/>
                  </a:cubicBezTo>
                  <a:cubicBezTo>
                    <a:pt x="10232" y="-1559"/>
                    <a:pt x="13642" y="498"/>
                    <a:pt x="17053" y="3584"/>
                  </a:cubicBezTo>
                  <a:cubicBezTo>
                    <a:pt x="21600" y="7698"/>
                    <a:pt x="20463" y="13870"/>
                    <a:pt x="14779" y="1798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4" name="Shape 274"/>
            <p:cNvSpPr/>
            <p:nvPr/>
          </p:nvSpPr>
          <p:spPr>
            <a:xfrm>
              <a:off x="9219072" y="686760"/>
              <a:ext cx="225488" cy="275178"/>
            </a:xfrm>
            <a:custGeom>
              <a:avLst/>
              <a:gdLst/>
              <a:ahLst/>
              <a:cxnLst>
                <a:cxn ang="0">
                  <a:pos x="wd2" y="hd2"/>
                </a:cxn>
                <a:cxn ang="5400000">
                  <a:pos x="wd2" y="hd2"/>
                </a:cxn>
                <a:cxn ang="10800000">
                  <a:pos x="wd2" y="hd2"/>
                </a:cxn>
                <a:cxn ang="16200000">
                  <a:pos x="wd2" y="hd2"/>
                </a:cxn>
              </a:cxnLst>
              <a:rect l="0" t="0" r="r" b="b"/>
              <a:pathLst>
                <a:path w="19334" h="21268" extrusionOk="0">
                  <a:moveTo>
                    <a:pt x="8832" y="18000"/>
                  </a:moveTo>
                  <a:cubicBezTo>
                    <a:pt x="6032" y="18360"/>
                    <a:pt x="3632" y="21600"/>
                    <a:pt x="1232" y="21240"/>
                  </a:cubicBezTo>
                  <a:cubicBezTo>
                    <a:pt x="-1968" y="20880"/>
                    <a:pt x="2032" y="17280"/>
                    <a:pt x="2432" y="15840"/>
                  </a:cubicBezTo>
                  <a:cubicBezTo>
                    <a:pt x="3632" y="13680"/>
                    <a:pt x="3632" y="11160"/>
                    <a:pt x="4432" y="8640"/>
                  </a:cubicBezTo>
                  <a:cubicBezTo>
                    <a:pt x="5232" y="5760"/>
                    <a:pt x="6432" y="2880"/>
                    <a:pt x="8832" y="1080"/>
                  </a:cubicBezTo>
                  <a:cubicBezTo>
                    <a:pt x="9232" y="360"/>
                    <a:pt x="9232" y="0"/>
                    <a:pt x="10432" y="0"/>
                  </a:cubicBezTo>
                  <a:cubicBezTo>
                    <a:pt x="10832" y="360"/>
                    <a:pt x="12032" y="1080"/>
                    <a:pt x="12032" y="1800"/>
                  </a:cubicBezTo>
                  <a:cubicBezTo>
                    <a:pt x="12432" y="3240"/>
                    <a:pt x="10832" y="4320"/>
                    <a:pt x="11232" y="6120"/>
                  </a:cubicBezTo>
                  <a:cubicBezTo>
                    <a:pt x="12432" y="5400"/>
                    <a:pt x="12832" y="2880"/>
                    <a:pt x="14832" y="4320"/>
                  </a:cubicBezTo>
                  <a:cubicBezTo>
                    <a:pt x="15632" y="4680"/>
                    <a:pt x="15232" y="5400"/>
                    <a:pt x="15632" y="6480"/>
                  </a:cubicBezTo>
                  <a:cubicBezTo>
                    <a:pt x="16032" y="7200"/>
                    <a:pt x="16832" y="7560"/>
                    <a:pt x="17232" y="8280"/>
                  </a:cubicBezTo>
                  <a:cubicBezTo>
                    <a:pt x="18832" y="9360"/>
                    <a:pt x="19632" y="10440"/>
                    <a:pt x="19232" y="12240"/>
                  </a:cubicBezTo>
                  <a:cubicBezTo>
                    <a:pt x="19232" y="17640"/>
                    <a:pt x="12832" y="17280"/>
                    <a:pt x="8832" y="1800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5" name="Shape 275"/>
            <p:cNvSpPr/>
            <p:nvPr/>
          </p:nvSpPr>
          <p:spPr>
            <a:xfrm>
              <a:off x="8940048" y="444664"/>
              <a:ext cx="317080" cy="367804"/>
            </a:xfrm>
            <a:custGeom>
              <a:avLst/>
              <a:gdLst/>
              <a:ahLst/>
              <a:cxnLst>
                <a:cxn ang="0">
                  <a:pos x="wd2" y="hd2"/>
                </a:cxn>
                <a:cxn ang="5400000">
                  <a:pos x="wd2" y="hd2"/>
                </a:cxn>
                <a:cxn ang="10800000">
                  <a:pos x="wd2" y="hd2"/>
                </a:cxn>
                <a:cxn ang="16200000">
                  <a:pos x="wd2" y="hd2"/>
                </a:cxn>
              </a:cxnLst>
              <a:rect l="0" t="0" r="r" b="b"/>
              <a:pathLst>
                <a:path w="21349" h="21134" extrusionOk="0">
                  <a:moveTo>
                    <a:pt x="19784" y="14175"/>
                  </a:moveTo>
                  <a:cubicBezTo>
                    <a:pt x="19784" y="14442"/>
                    <a:pt x="19784" y="14975"/>
                    <a:pt x="19471" y="15242"/>
                  </a:cubicBezTo>
                  <a:cubicBezTo>
                    <a:pt x="19471" y="15508"/>
                    <a:pt x="19471" y="15775"/>
                    <a:pt x="19471" y="15775"/>
                  </a:cubicBezTo>
                  <a:cubicBezTo>
                    <a:pt x="19158" y="16042"/>
                    <a:pt x="18532" y="15775"/>
                    <a:pt x="18532" y="16042"/>
                  </a:cubicBezTo>
                  <a:cubicBezTo>
                    <a:pt x="17906" y="16842"/>
                    <a:pt x="19158" y="16842"/>
                    <a:pt x="19784" y="17908"/>
                  </a:cubicBezTo>
                  <a:cubicBezTo>
                    <a:pt x="20723" y="19508"/>
                    <a:pt x="18845" y="21108"/>
                    <a:pt x="16966" y="21108"/>
                  </a:cubicBezTo>
                  <a:cubicBezTo>
                    <a:pt x="14149" y="21375"/>
                    <a:pt x="13836" y="19508"/>
                    <a:pt x="11332" y="18975"/>
                  </a:cubicBezTo>
                  <a:cubicBezTo>
                    <a:pt x="11019" y="18442"/>
                    <a:pt x="11019" y="17642"/>
                    <a:pt x="11019" y="16842"/>
                  </a:cubicBezTo>
                  <a:cubicBezTo>
                    <a:pt x="9453" y="17108"/>
                    <a:pt x="10706" y="18708"/>
                    <a:pt x="10079" y="19242"/>
                  </a:cubicBezTo>
                  <a:cubicBezTo>
                    <a:pt x="9140" y="19508"/>
                    <a:pt x="8201" y="17908"/>
                    <a:pt x="8201" y="17375"/>
                  </a:cubicBezTo>
                  <a:cubicBezTo>
                    <a:pt x="6949" y="16575"/>
                    <a:pt x="6949" y="16575"/>
                    <a:pt x="7262" y="15242"/>
                  </a:cubicBezTo>
                  <a:cubicBezTo>
                    <a:pt x="7888" y="13642"/>
                    <a:pt x="6949" y="14175"/>
                    <a:pt x="5697" y="13642"/>
                  </a:cubicBezTo>
                  <a:cubicBezTo>
                    <a:pt x="3192" y="12308"/>
                    <a:pt x="7888" y="10975"/>
                    <a:pt x="7888" y="9642"/>
                  </a:cubicBezTo>
                  <a:cubicBezTo>
                    <a:pt x="8201" y="8308"/>
                    <a:pt x="6636" y="8042"/>
                    <a:pt x="6010" y="9108"/>
                  </a:cubicBezTo>
                  <a:cubicBezTo>
                    <a:pt x="6010" y="9375"/>
                    <a:pt x="6636" y="9642"/>
                    <a:pt x="6323" y="10175"/>
                  </a:cubicBezTo>
                  <a:cubicBezTo>
                    <a:pt x="6010" y="10708"/>
                    <a:pt x="5384" y="10708"/>
                    <a:pt x="5071" y="10975"/>
                  </a:cubicBezTo>
                  <a:cubicBezTo>
                    <a:pt x="3192" y="12308"/>
                    <a:pt x="2566" y="11508"/>
                    <a:pt x="1314" y="10175"/>
                  </a:cubicBezTo>
                  <a:cubicBezTo>
                    <a:pt x="688" y="9108"/>
                    <a:pt x="-251" y="7508"/>
                    <a:pt x="62" y="6442"/>
                  </a:cubicBezTo>
                  <a:cubicBezTo>
                    <a:pt x="688" y="5108"/>
                    <a:pt x="2879" y="5108"/>
                    <a:pt x="2566" y="3508"/>
                  </a:cubicBezTo>
                  <a:cubicBezTo>
                    <a:pt x="2253" y="2442"/>
                    <a:pt x="375" y="308"/>
                    <a:pt x="3192" y="842"/>
                  </a:cubicBezTo>
                  <a:cubicBezTo>
                    <a:pt x="3819" y="1375"/>
                    <a:pt x="3506" y="2442"/>
                    <a:pt x="4445" y="2975"/>
                  </a:cubicBezTo>
                  <a:cubicBezTo>
                    <a:pt x="5697" y="3775"/>
                    <a:pt x="6636" y="2975"/>
                    <a:pt x="6949" y="1908"/>
                  </a:cubicBezTo>
                  <a:cubicBezTo>
                    <a:pt x="7262" y="842"/>
                    <a:pt x="6949" y="-225"/>
                    <a:pt x="8827" y="42"/>
                  </a:cubicBezTo>
                  <a:cubicBezTo>
                    <a:pt x="9766" y="308"/>
                    <a:pt x="11019" y="1108"/>
                    <a:pt x="11958" y="1375"/>
                  </a:cubicBezTo>
                  <a:cubicBezTo>
                    <a:pt x="13210" y="1642"/>
                    <a:pt x="18845" y="1642"/>
                    <a:pt x="17906" y="3775"/>
                  </a:cubicBezTo>
                  <a:cubicBezTo>
                    <a:pt x="17279" y="4842"/>
                    <a:pt x="16340" y="4308"/>
                    <a:pt x="16653" y="5642"/>
                  </a:cubicBezTo>
                  <a:cubicBezTo>
                    <a:pt x="16966" y="6708"/>
                    <a:pt x="17279" y="7242"/>
                    <a:pt x="16653" y="8308"/>
                  </a:cubicBezTo>
                  <a:cubicBezTo>
                    <a:pt x="15714" y="9642"/>
                    <a:pt x="13836" y="10175"/>
                    <a:pt x="13210" y="11508"/>
                  </a:cubicBezTo>
                  <a:cubicBezTo>
                    <a:pt x="14775" y="12042"/>
                    <a:pt x="15714" y="10442"/>
                    <a:pt x="16653" y="9642"/>
                  </a:cubicBezTo>
                  <a:cubicBezTo>
                    <a:pt x="16966" y="9375"/>
                    <a:pt x="17592" y="9108"/>
                    <a:pt x="17592" y="8575"/>
                  </a:cubicBezTo>
                  <a:cubicBezTo>
                    <a:pt x="17906" y="8042"/>
                    <a:pt x="17906" y="7242"/>
                    <a:pt x="18532" y="6708"/>
                  </a:cubicBezTo>
                  <a:cubicBezTo>
                    <a:pt x="19471" y="6708"/>
                    <a:pt x="19471" y="7242"/>
                    <a:pt x="19784" y="8042"/>
                  </a:cubicBezTo>
                  <a:cubicBezTo>
                    <a:pt x="20410" y="8842"/>
                    <a:pt x="21349" y="10175"/>
                    <a:pt x="21349" y="11242"/>
                  </a:cubicBezTo>
                  <a:cubicBezTo>
                    <a:pt x="21349" y="12308"/>
                    <a:pt x="20410" y="13375"/>
                    <a:pt x="19784" y="14175"/>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6" name="Shape 276"/>
            <p:cNvSpPr/>
            <p:nvPr/>
          </p:nvSpPr>
          <p:spPr>
            <a:xfrm>
              <a:off x="5468465" y="995006"/>
              <a:ext cx="6893929" cy="4354242"/>
            </a:xfrm>
            <a:custGeom>
              <a:avLst/>
              <a:gdLst/>
              <a:ahLst/>
              <a:cxnLst>
                <a:cxn ang="0">
                  <a:pos x="wd2" y="hd2"/>
                </a:cxn>
                <a:cxn ang="5400000">
                  <a:pos x="wd2" y="hd2"/>
                </a:cxn>
                <a:cxn ang="10800000">
                  <a:pos x="wd2" y="hd2"/>
                </a:cxn>
                <a:cxn ang="16200000">
                  <a:pos x="wd2" y="hd2"/>
                </a:cxn>
              </a:cxnLst>
              <a:rect l="0" t="0" r="r" b="b"/>
              <a:pathLst>
                <a:path w="21507" h="21574" extrusionOk="0">
                  <a:moveTo>
                    <a:pt x="11862" y="966"/>
                  </a:moveTo>
                  <a:cubicBezTo>
                    <a:pt x="11906" y="943"/>
                    <a:pt x="11935" y="874"/>
                    <a:pt x="11920" y="782"/>
                  </a:cubicBezTo>
                  <a:cubicBezTo>
                    <a:pt x="11906" y="712"/>
                    <a:pt x="11862" y="689"/>
                    <a:pt x="11906" y="574"/>
                  </a:cubicBezTo>
                  <a:cubicBezTo>
                    <a:pt x="11920" y="528"/>
                    <a:pt x="11964" y="459"/>
                    <a:pt x="11993" y="389"/>
                  </a:cubicBezTo>
                  <a:cubicBezTo>
                    <a:pt x="12051" y="228"/>
                    <a:pt x="12094" y="136"/>
                    <a:pt x="12196" y="43"/>
                  </a:cubicBezTo>
                  <a:cubicBezTo>
                    <a:pt x="12254" y="-3"/>
                    <a:pt x="12269" y="-26"/>
                    <a:pt x="12327" y="43"/>
                  </a:cubicBezTo>
                  <a:cubicBezTo>
                    <a:pt x="12356" y="66"/>
                    <a:pt x="12414" y="112"/>
                    <a:pt x="12428" y="159"/>
                  </a:cubicBezTo>
                  <a:cubicBezTo>
                    <a:pt x="12515" y="320"/>
                    <a:pt x="12298" y="366"/>
                    <a:pt x="12283" y="482"/>
                  </a:cubicBezTo>
                  <a:cubicBezTo>
                    <a:pt x="12254" y="643"/>
                    <a:pt x="12356" y="482"/>
                    <a:pt x="12385" y="459"/>
                  </a:cubicBezTo>
                  <a:cubicBezTo>
                    <a:pt x="12443" y="412"/>
                    <a:pt x="12486" y="459"/>
                    <a:pt x="12530" y="528"/>
                  </a:cubicBezTo>
                  <a:cubicBezTo>
                    <a:pt x="12573" y="574"/>
                    <a:pt x="12617" y="620"/>
                    <a:pt x="12588" y="689"/>
                  </a:cubicBezTo>
                  <a:cubicBezTo>
                    <a:pt x="12573" y="759"/>
                    <a:pt x="12472" y="805"/>
                    <a:pt x="12457" y="874"/>
                  </a:cubicBezTo>
                  <a:cubicBezTo>
                    <a:pt x="12414" y="989"/>
                    <a:pt x="12515" y="943"/>
                    <a:pt x="12559" y="920"/>
                  </a:cubicBezTo>
                  <a:cubicBezTo>
                    <a:pt x="12617" y="874"/>
                    <a:pt x="12632" y="782"/>
                    <a:pt x="12690" y="759"/>
                  </a:cubicBezTo>
                  <a:cubicBezTo>
                    <a:pt x="12791" y="736"/>
                    <a:pt x="12980" y="759"/>
                    <a:pt x="13053" y="851"/>
                  </a:cubicBezTo>
                  <a:cubicBezTo>
                    <a:pt x="13125" y="966"/>
                    <a:pt x="13183" y="1105"/>
                    <a:pt x="13256" y="1243"/>
                  </a:cubicBezTo>
                  <a:cubicBezTo>
                    <a:pt x="13285" y="1312"/>
                    <a:pt x="13314" y="1336"/>
                    <a:pt x="13299" y="1428"/>
                  </a:cubicBezTo>
                  <a:cubicBezTo>
                    <a:pt x="13299" y="1474"/>
                    <a:pt x="13314" y="1520"/>
                    <a:pt x="13285" y="1543"/>
                  </a:cubicBezTo>
                  <a:cubicBezTo>
                    <a:pt x="13241" y="1566"/>
                    <a:pt x="13241" y="1497"/>
                    <a:pt x="13212" y="1474"/>
                  </a:cubicBezTo>
                  <a:cubicBezTo>
                    <a:pt x="13154" y="1428"/>
                    <a:pt x="13111" y="1451"/>
                    <a:pt x="13169" y="1543"/>
                  </a:cubicBezTo>
                  <a:cubicBezTo>
                    <a:pt x="13198" y="1612"/>
                    <a:pt x="13227" y="1636"/>
                    <a:pt x="13256" y="1705"/>
                  </a:cubicBezTo>
                  <a:cubicBezTo>
                    <a:pt x="13270" y="1728"/>
                    <a:pt x="13270" y="1728"/>
                    <a:pt x="13285" y="1728"/>
                  </a:cubicBezTo>
                  <a:cubicBezTo>
                    <a:pt x="13299" y="1912"/>
                    <a:pt x="13183" y="1959"/>
                    <a:pt x="13096" y="2074"/>
                  </a:cubicBezTo>
                  <a:cubicBezTo>
                    <a:pt x="13053" y="2120"/>
                    <a:pt x="13053" y="2166"/>
                    <a:pt x="13023" y="2236"/>
                  </a:cubicBezTo>
                  <a:cubicBezTo>
                    <a:pt x="12994" y="2305"/>
                    <a:pt x="12965" y="2328"/>
                    <a:pt x="12922" y="2374"/>
                  </a:cubicBezTo>
                  <a:cubicBezTo>
                    <a:pt x="12835" y="2443"/>
                    <a:pt x="12777" y="2536"/>
                    <a:pt x="12704" y="2651"/>
                  </a:cubicBezTo>
                  <a:cubicBezTo>
                    <a:pt x="12675" y="2720"/>
                    <a:pt x="12675" y="2789"/>
                    <a:pt x="12646" y="2836"/>
                  </a:cubicBezTo>
                  <a:cubicBezTo>
                    <a:pt x="12617" y="2882"/>
                    <a:pt x="12559" y="2928"/>
                    <a:pt x="12530" y="2951"/>
                  </a:cubicBezTo>
                  <a:cubicBezTo>
                    <a:pt x="12472" y="3043"/>
                    <a:pt x="12428" y="3112"/>
                    <a:pt x="12370" y="3182"/>
                  </a:cubicBezTo>
                  <a:cubicBezTo>
                    <a:pt x="12341" y="3228"/>
                    <a:pt x="12240" y="3366"/>
                    <a:pt x="12240" y="3436"/>
                  </a:cubicBezTo>
                  <a:cubicBezTo>
                    <a:pt x="12254" y="3597"/>
                    <a:pt x="12385" y="3389"/>
                    <a:pt x="12414" y="3366"/>
                  </a:cubicBezTo>
                  <a:cubicBezTo>
                    <a:pt x="12472" y="3274"/>
                    <a:pt x="12486" y="3228"/>
                    <a:pt x="12501" y="3089"/>
                  </a:cubicBezTo>
                  <a:cubicBezTo>
                    <a:pt x="12559" y="3066"/>
                    <a:pt x="12617" y="3089"/>
                    <a:pt x="12675" y="3089"/>
                  </a:cubicBezTo>
                  <a:cubicBezTo>
                    <a:pt x="12748" y="3066"/>
                    <a:pt x="12777" y="3020"/>
                    <a:pt x="12820" y="2974"/>
                  </a:cubicBezTo>
                  <a:cubicBezTo>
                    <a:pt x="12864" y="2951"/>
                    <a:pt x="12951" y="2905"/>
                    <a:pt x="12893" y="2836"/>
                  </a:cubicBezTo>
                  <a:cubicBezTo>
                    <a:pt x="12878" y="2812"/>
                    <a:pt x="12835" y="2859"/>
                    <a:pt x="12820" y="2812"/>
                  </a:cubicBezTo>
                  <a:cubicBezTo>
                    <a:pt x="12806" y="2789"/>
                    <a:pt x="12849" y="2720"/>
                    <a:pt x="12864" y="2697"/>
                  </a:cubicBezTo>
                  <a:cubicBezTo>
                    <a:pt x="12936" y="2512"/>
                    <a:pt x="12980" y="2651"/>
                    <a:pt x="13067" y="2743"/>
                  </a:cubicBezTo>
                  <a:cubicBezTo>
                    <a:pt x="13096" y="2789"/>
                    <a:pt x="13154" y="2836"/>
                    <a:pt x="13183" y="2766"/>
                  </a:cubicBezTo>
                  <a:cubicBezTo>
                    <a:pt x="13212" y="2651"/>
                    <a:pt x="13140" y="2605"/>
                    <a:pt x="13125" y="2559"/>
                  </a:cubicBezTo>
                  <a:cubicBezTo>
                    <a:pt x="13082" y="2466"/>
                    <a:pt x="13082" y="2328"/>
                    <a:pt x="13140" y="2282"/>
                  </a:cubicBezTo>
                  <a:cubicBezTo>
                    <a:pt x="13198" y="2236"/>
                    <a:pt x="13285" y="2305"/>
                    <a:pt x="13256" y="2397"/>
                  </a:cubicBezTo>
                  <a:cubicBezTo>
                    <a:pt x="13256" y="2443"/>
                    <a:pt x="13212" y="2466"/>
                    <a:pt x="13212" y="2512"/>
                  </a:cubicBezTo>
                  <a:cubicBezTo>
                    <a:pt x="13198" y="2559"/>
                    <a:pt x="13212" y="2582"/>
                    <a:pt x="13227" y="2651"/>
                  </a:cubicBezTo>
                  <a:cubicBezTo>
                    <a:pt x="13241" y="2720"/>
                    <a:pt x="13241" y="2836"/>
                    <a:pt x="13270" y="2905"/>
                  </a:cubicBezTo>
                  <a:cubicBezTo>
                    <a:pt x="13256" y="2951"/>
                    <a:pt x="13212" y="3020"/>
                    <a:pt x="13227" y="3066"/>
                  </a:cubicBezTo>
                  <a:cubicBezTo>
                    <a:pt x="13299" y="3112"/>
                    <a:pt x="13314" y="2905"/>
                    <a:pt x="13372" y="2882"/>
                  </a:cubicBezTo>
                  <a:cubicBezTo>
                    <a:pt x="13444" y="2859"/>
                    <a:pt x="13546" y="2789"/>
                    <a:pt x="13619" y="2836"/>
                  </a:cubicBezTo>
                  <a:cubicBezTo>
                    <a:pt x="13648" y="2859"/>
                    <a:pt x="13677" y="2905"/>
                    <a:pt x="13706" y="2905"/>
                  </a:cubicBezTo>
                  <a:cubicBezTo>
                    <a:pt x="13764" y="2928"/>
                    <a:pt x="13807" y="2882"/>
                    <a:pt x="13836" y="2974"/>
                  </a:cubicBezTo>
                  <a:cubicBezTo>
                    <a:pt x="13865" y="3020"/>
                    <a:pt x="13822" y="3089"/>
                    <a:pt x="13851" y="3159"/>
                  </a:cubicBezTo>
                  <a:cubicBezTo>
                    <a:pt x="13865" y="3228"/>
                    <a:pt x="13909" y="3205"/>
                    <a:pt x="13953" y="3228"/>
                  </a:cubicBezTo>
                  <a:cubicBezTo>
                    <a:pt x="14040" y="3228"/>
                    <a:pt x="14156" y="3251"/>
                    <a:pt x="14243" y="3205"/>
                  </a:cubicBezTo>
                  <a:cubicBezTo>
                    <a:pt x="14286" y="3159"/>
                    <a:pt x="14301" y="3089"/>
                    <a:pt x="14301" y="3020"/>
                  </a:cubicBezTo>
                  <a:cubicBezTo>
                    <a:pt x="14301" y="2974"/>
                    <a:pt x="14286" y="2928"/>
                    <a:pt x="14301" y="2905"/>
                  </a:cubicBezTo>
                  <a:cubicBezTo>
                    <a:pt x="14301" y="2836"/>
                    <a:pt x="14315" y="2859"/>
                    <a:pt x="14344" y="2789"/>
                  </a:cubicBezTo>
                  <a:cubicBezTo>
                    <a:pt x="14388" y="2743"/>
                    <a:pt x="14417" y="2697"/>
                    <a:pt x="14461" y="2743"/>
                  </a:cubicBezTo>
                  <a:cubicBezTo>
                    <a:pt x="14490" y="2766"/>
                    <a:pt x="14504" y="2789"/>
                    <a:pt x="14533" y="2812"/>
                  </a:cubicBezTo>
                  <a:cubicBezTo>
                    <a:pt x="14562" y="2836"/>
                    <a:pt x="14606" y="2812"/>
                    <a:pt x="14635" y="2836"/>
                  </a:cubicBezTo>
                  <a:cubicBezTo>
                    <a:pt x="14664" y="2836"/>
                    <a:pt x="14678" y="2859"/>
                    <a:pt x="14707" y="2882"/>
                  </a:cubicBezTo>
                  <a:cubicBezTo>
                    <a:pt x="14736" y="2882"/>
                    <a:pt x="14780" y="2882"/>
                    <a:pt x="14809" y="2882"/>
                  </a:cubicBezTo>
                  <a:cubicBezTo>
                    <a:pt x="14853" y="2905"/>
                    <a:pt x="14882" y="2974"/>
                    <a:pt x="14911" y="3020"/>
                  </a:cubicBezTo>
                  <a:cubicBezTo>
                    <a:pt x="14983" y="3182"/>
                    <a:pt x="14954" y="3297"/>
                    <a:pt x="14954" y="3459"/>
                  </a:cubicBezTo>
                  <a:cubicBezTo>
                    <a:pt x="14954" y="3551"/>
                    <a:pt x="14954" y="3643"/>
                    <a:pt x="14940" y="3712"/>
                  </a:cubicBezTo>
                  <a:cubicBezTo>
                    <a:pt x="14911" y="3805"/>
                    <a:pt x="14882" y="3851"/>
                    <a:pt x="14882" y="3943"/>
                  </a:cubicBezTo>
                  <a:cubicBezTo>
                    <a:pt x="14882" y="4151"/>
                    <a:pt x="14983" y="4243"/>
                    <a:pt x="15070" y="4336"/>
                  </a:cubicBezTo>
                  <a:cubicBezTo>
                    <a:pt x="15114" y="4382"/>
                    <a:pt x="15157" y="4451"/>
                    <a:pt x="15215" y="4405"/>
                  </a:cubicBezTo>
                  <a:cubicBezTo>
                    <a:pt x="15259" y="4359"/>
                    <a:pt x="15259" y="4266"/>
                    <a:pt x="15273" y="4197"/>
                  </a:cubicBezTo>
                  <a:cubicBezTo>
                    <a:pt x="15288" y="4151"/>
                    <a:pt x="15288" y="4128"/>
                    <a:pt x="15288" y="4059"/>
                  </a:cubicBezTo>
                  <a:cubicBezTo>
                    <a:pt x="15303" y="4012"/>
                    <a:pt x="15288" y="3920"/>
                    <a:pt x="15303" y="3897"/>
                  </a:cubicBezTo>
                  <a:cubicBezTo>
                    <a:pt x="15361" y="3759"/>
                    <a:pt x="15375" y="3989"/>
                    <a:pt x="15390" y="4012"/>
                  </a:cubicBezTo>
                  <a:cubicBezTo>
                    <a:pt x="15433" y="4082"/>
                    <a:pt x="15520" y="4082"/>
                    <a:pt x="15520" y="3966"/>
                  </a:cubicBezTo>
                  <a:cubicBezTo>
                    <a:pt x="15607" y="3897"/>
                    <a:pt x="15651" y="3966"/>
                    <a:pt x="15753" y="4036"/>
                  </a:cubicBezTo>
                  <a:cubicBezTo>
                    <a:pt x="15796" y="4059"/>
                    <a:pt x="15811" y="4082"/>
                    <a:pt x="15840" y="4151"/>
                  </a:cubicBezTo>
                  <a:cubicBezTo>
                    <a:pt x="15854" y="4197"/>
                    <a:pt x="15869" y="4266"/>
                    <a:pt x="15898" y="4266"/>
                  </a:cubicBezTo>
                  <a:cubicBezTo>
                    <a:pt x="15941" y="4174"/>
                    <a:pt x="15811" y="4105"/>
                    <a:pt x="15811" y="3989"/>
                  </a:cubicBezTo>
                  <a:cubicBezTo>
                    <a:pt x="15883" y="3966"/>
                    <a:pt x="16072" y="4151"/>
                    <a:pt x="16101" y="4012"/>
                  </a:cubicBezTo>
                  <a:cubicBezTo>
                    <a:pt x="16115" y="3943"/>
                    <a:pt x="16043" y="3897"/>
                    <a:pt x="16043" y="3851"/>
                  </a:cubicBezTo>
                  <a:cubicBezTo>
                    <a:pt x="16014" y="3759"/>
                    <a:pt x="16057" y="3736"/>
                    <a:pt x="16072" y="3666"/>
                  </a:cubicBezTo>
                  <a:cubicBezTo>
                    <a:pt x="16028" y="3620"/>
                    <a:pt x="15970" y="3551"/>
                    <a:pt x="16028" y="3482"/>
                  </a:cubicBezTo>
                  <a:cubicBezTo>
                    <a:pt x="16072" y="3436"/>
                    <a:pt x="16144" y="3528"/>
                    <a:pt x="16173" y="3482"/>
                  </a:cubicBezTo>
                  <a:cubicBezTo>
                    <a:pt x="16203" y="3412"/>
                    <a:pt x="16101" y="3343"/>
                    <a:pt x="16173" y="3274"/>
                  </a:cubicBezTo>
                  <a:cubicBezTo>
                    <a:pt x="16188" y="3251"/>
                    <a:pt x="16217" y="3274"/>
                    <a:pt x="16246" y="3274"/>
                  </a:cubicBezTo>
                  <a:cubicBezTo>
                    <a:pt x="16275" y="3297"/>
                    <a:pt x="16304" y="3297"/>
                    <a:pt x="16348" y="3297"/>
                  </a:cubicBezTo>
                  <a:cubicBezTo>
                    <a:pt x="16406" y="3297"/>
                    <a:pt x="16464" y="3343"/>
                    <a:pt x="16522" y="3366"/>
                  </a:cubicBezTo>
                  <a:cubicBezTo>
                    <a:pt x="16594" y="3389"/>
                    <a:pt x="16653" y="3412"/>
                    <a:pt x="16711" y="3436"/>
                  </a:cubicBezTo>
                  <a:cubicBezTo>
                    <a:pt x="16841" y="3459"/>
                    <a:pt x="16972" y="3528"/>
                    <a:pt x="17103" y="3597"/>
                  </a:cubicBezTo>
                  <a:cubicBezTo>
                    <a:pt x="17146" y="3597"/>
                    <a:pt x="17175" y="3597"/>
                    <a:pt x="17190" y="3666"/>
                  </a:cubicBezTo>
                  <a:cubicBezTo>
                    <a:pt x="17219" y="3712"/>
                    <a:pt x="17204" y="3782"/>
                    <a:pt x="17233" y="3805"/>
                  </a:cubicBezTo>
                  <a:cubicBezTo>
                    <a:pt x="17219" y="3897"/>
                    <a:pt x="17175" y="3897"/>
                    <a:pt x="17132" y="3920"/>
                  </a:cubicBezTo>
                  <a:cubicBezTo>
                    <a:pt x="17132" y="3943"/>
                    <a:pt x="17117" y="3966"/>
                    <a:pt x="17117" y="3989"/>
                  </a:cubicBezTo>
                  <a:cubicBezTo>
                    <a:pt x="17146" y="4128"/>
                    <a:pt x="17335" y="3966"/>
                    <a:pt x="17364" y="4151"/>
                  </a:cubicBezTo>
                  <a:cubicBezTo>
                    <a:pt x="17378" y="4151"/>
                    <a:pt x="17407" y="4151"/>
                    <a:pt x="17422" y="4174"/>
                  </a:cubicBezTo>
                  <a:cubicBezTo>
                    <a:pt x="17436" y="4197"/>
                    <a:pt x="17451" y="4220"/>
                    <a:pt x="17451" y="4266"/>
                  </a:cubicBezTo>
                  <a:cubicBezTo>
                    <a:pt x="17451" y="4312"/>
                    <a:pt x="17436" y="4336"/>
                    <a:pt x="17436" y="4359"/>
                  </a:cubicBezTo>
                  <a:cubicBezTo>
                    <a:pt x="17436" y="4451"/>
                    <a:pt x="17494" y="4474"/>
                    <a:pt x="17567" y="4428"/>
                  </a:cubicBezTo>
                  <a:cubicBezTo>
                    <a:pt x="17625" y="4382"/>
                    <a:pt x="17654" y="4336"/>
                    <a:pt x="17741" y="4336"/>
                  </a:cubicBezTo>
                  <a:cubicBezTo>
                    <a:pt x="17799" y="4336"/>
                    <a:pt x="17872" y="4359"/>
                    <a:pt x="17944" y="4359"/>
                  </a:cubicBezTo>
                  <a:cubicBezTo>
                    <a:pt x="18046" y="4359"/>
                    <a:pt x="18177" y="4428"/>
                    <a:pt x="18249" y="4589"/>
                  </a:cubicBezTo>
                  <a:cubicBezTo>
                    <a:pt x="18278" y="4682"/>
                    <a:pt x="18249" y="4728"/>
                    <a:pt x="18235" y="4797"/>
                  </a:cubicBezTo>
                  <a:cubicBezTo>
                    <a:pt x="18220" y="4843"/>
                    <a:pt x="18220" y="4912"/>
                    <a:pt x="18235" y="4959"/>
                  </a:cubicBezTo>
                  <a:cubicBezTo>
                    <a:pt x="18264" y="5005"/>
                    <a:pt x="18307" y="4936"/>
                    <a:pt x="18336" y="4982"/>
                  </a:cubicBezTo>
                  <a:cubicBezTo>
                    <a:pt x="18365" y="5005"/>
                    <a:pt x="18351" y="5074"/>
                    <a:pt x="18365" y="5097"/>
                  </a:cubicBezTo>
                  <a:cubicBezTo>
                    <a:pt x="18423" y="5166"/>
                    <a:pt x="18438" y="5028"/>
                    <a:pt x="18482" y="4982"/>
                  </a:cubicBezTo>
                  <a:cubicBezTo>
                    <a:pt x="18583" y="4843"/>
                    <a:pt x="18714" y="5005"/>
                    <a:pt x="18815" y="5028"/>
                  </a:cubicBezTo>
                  <a:cubicBezTo>
                    <a:pt x="18844" y="5028"/>
                    <a:pt x="18873" y="5028"/>
                    <a:pt x="18903" y="5028"/>
                  </a:cubicBezTo>
                  <a:cubicBezTo>
                    <a:pt x="18932" y="5028"/>
                    <a:pt x="18946" y="5028"/>
                    <a:pt x="18975" y="5028"/>
                  </a:cubicBezTo>
                  <a:cubicBezTo>
                    <a:pt x="19033" y="5028"/>
                    <a:pt x="19048" y="5005"/>
                    <a:pt x="19077" y="4912"/>
                  </a:cubicBezTo>
                  <a:cubicBezTo>
                    <a:pt x="19106" y="4843"/>
                    <a:pt x="19091" y="4774"/>
                    <a:pt x="19178" y="4797"/>
                  </a:cubicBezTo>
                  <a:cubicBezTo>
                    <a:pt x="19222" y="4797"/>
                    <a:pt x="19323" y="4889"/>
                    <a:pt x="19309" y="4959"/>
                  </a:cubicBezTo>
                  <a:cubicBezTo>
                    <a:pt x="19294" y="5028"/>
                    <a:pt x="19236" y="5005"/>
                    <a:pt x="19222" y="5028"/>
                  </a:cubicBezTo>
                  <a:cubicBezTo>
                    <a:pt x="19193" y="5074"/>
                    <a:pt x="19193" y="5097"/>
                    <a:pt x="19193" y="5143"/>
                  </a:cubicBezTo>
                  <a:cubicBezTo>
                    <a:pt x="19164" y="5305"/>
                    <a:pt x="19222" y="5259"/>
                    <a:pt x="19294" y="5328"/>
                  </a:cubicBezTo>
                  <a:cubicBezTo>
                    <a:pt x="19323" y="5351"/>
                    <a:pt x="19323" y="5420"/>
                    <a:pt x="19367" y="5397"/>
                  </a:cubicBezTo>
                  <a:cubicBezTo>
                    <a:pt x="19396" y="5397"/>
                    <a:pt x="19440" y="5328"/>
                    <a:pt x="19440" y="5282"/>
                  </a:cubicBezTo>
                  <a:cubicBezTo>
                    <a:pt x="19440" y="5212"/>
                    <a:pt x="19382" y="5051"/>
                    <a:pt x="19338" y="5005"/>
                  </a:cubicBezTo>
                  <a:cubicBezTo>
                    <a:pt x="19353" y="4982"/>
                    <a:pt x="19367" y="4936"/>
                    <a:pt x="19382" y="4912"/>
                  </a:cubicBezTo>
                  <a:cubicBezTo>
                    <a:pt x="19382" y="4889"/>
                    <a:pt x="19396" y="4797"/>
                    <a:pt x="19396" y="4797"/>
                  </a:cubicBezTo>
                  <a:cubicBezTo>
                    <a:pt x="19425" y="4728"/>
                    <a:pt x="19483" y="4751"/>
                    <a:pt x="19541" y="4797"/>
                  </a:cubicBezTo>
                  <a:cubicBezTo>
                    <a:pt x="19599" y="4843"/>
                    <a:pt x="19614" y="4889"/>
                    <a:pt x="19686" y="4889"/>
                  </a:cubicBezTo>
                  <a:cubicBezTo>
                    <a:pt x="19744" y="4912"/>
                    <a:pt x="19803" y="4912"/>
                    <a:pt x="19861" y="4912"/>
                  </a:cubicBezTo>
                  <a:cubicBezTo>
                    <a:pt x="19977" y="4936"/>
                    <a:pt x="20107" y="5028"/>
                    <a:pt x="20209" y="5097"/>
                  </a:cubicBezTo>
                  <a:cubicBezTo>
                    <a:pt x="20311" y="5166"/>
                    <a:pt x="20369" y="5328"/>
                    <a:pt x="20441" y="5443"/>
                  </a:cubicBezTo>
                  <a:cubicBezTo>
                    <a:pt x="20543" y="5582"/>
                    <a:pt x="20615" y="5697"/>
                    <a:pt x="20732" y="5789"/>
                  </a:cubicBezTo>
                  <a:cubicBezTo>
                    <a:pt x="20790" y="5812"/>
                    <a:pt x="20819" y="5859"/>
                    <a:pt x="20862" y="5928"/>
                  </a:cubicBezTo>
                  <a:cubicBezTo>
                    <a:pt x="20920" y="5997"/>
                    <a:pt x="20920" y="6066"/>
                    <a:pt x="20964" y="6159"/>
                  </a:cubicBezTo>
                  <a:cubicBezTo>
                    <a:pt x="20906" y="6182"/>
                    <a:pt x="20949" y="6274"/>
                    <a:pt x="20964" y="6320"/>
                  </a:cubicBezTo>
                  <a:cubicBezTo>
                    <a:pt x="20964" y="6343"/>
                    <a:pt x="21007" y="6459"/>
                    <a:pt x="21022" y="6459"/>
                  </a:cubicBezTo>
                  <a:cubicBezTo>
                    <a:pt x="21094" y="6505"/>
                    <a:pt x="21022" y="6228"/>
                    <a:pt x="21094" y="6182"/>
                  </a:cubicBezTo>
                  <a:cubicBezTo>
                    <a:pt x="21094" y="6182"/>
                    <a:pt x="21182" y="6274"/>
                    <a:pt x="21196" y="6297"/>
                  </a:cubicBezTo>
                  <a:cubicBezTo>
                    <a:pt x="21254" y="6320"/>
                    <a:pt x="21312" y="6297"/>
                    <a:pt x="21356" y="6343"/>
                  </a:cubicBezTo>
                  <a:cubicBezTo>
                    <a:pt x="21385" y="6389"/>
                    <a:pt x="21428" y="6459"/>
                    <a:pt x="21457" y="6505"/>
                  </a:cubicBezTo>
                  <a:cubicBezTo>
                    <a:pt x="21588" y="6712"/>
                    <a:pt x="21428" y="6759"/>
                    <a:pt x="21341" y="6874"/>
                  </a:cubicBezTo>
                  <a:cubicBezTo>
                    <a:pt x="21298" y="6920"/>
                    <a:pt x="21240" y="6989"/>
                    <a:pt x="21225" y="7059"/>
                  </a:cubicBezTo>
                  <a:cubicBezTo>
                    <a:pt x="21211" y="7128"/>
                    <a:pt x="21225" y="7243"/>
                    <a:pt x="21196" y="7312"/>
                  </a:cubicBezTo>
                  <a:cubicBezTo>
                    <a:pt x="21138" y="7520"/>
                    <a:pt x="21022" y="7266"/>
                    <a:pt x="20964" y="7174"/>
                  </a:cubicBezTo>
                  <a:cubicBezTo>
                    <a:pt x="20920" y="7128"/>
                    <a:pt x="20877" y="7105"/>
                    <a:pt x="20833" y="7036"/>
                  </a:cubicBezTo>
                  <a:cubicBezTo>
                    <a:pt x="20804" y="6989"/>
                    <a:pt x="20833" y="6874"/>
                    <a:pt x="20790" y="6828"/>
                  </a:cubicBezTo>
                  <a:cubicBezTo>
                    <a:pt x="20761" y="6759"/>
                    <a:pt x="20673" y="6874"/>
                    <a:pt x="20630" y="6851"/>
                  </a:cubicBezTo>
                  <a:cubicBezTo>
                    <a:pt x="20586" y="6805"/>
                    <a:pt x="20572" y="6689"/>
                    <a:pt x="20572" y="6620"/>
                  </a:cubicBezTo>
                  <a:cubicBezTo>
                    <a:pt x="20543" y="6389"/>
                    <a:pt x="20383" y="6597"/>
                    <a:pt x="20456" y="6759"/>
                  </a:cubicBezTo>
                  <a:cubicBezTo>
                    <a:pt x="20499" y="6828"/>
                    <a:pt x="20572" y="6851"/>
                    <a:pt x="20514" y="6943"/>
                  </a:cubicBezTo>
                  <a:cubicBezTo>
                    <a:pt x="20485" y="7036"/>
                    <a:pt x="20427" y="7036"/>
                    <a:pt x="20383" y="7105"/>
                  </a:cubicBezTo>
                  <a:cubicBezTo>
                    <a:pt x="20340" y="7174"/>
                    <a:pt x="20354" y="7243"/>
                    <a:pt x="20282" y="7220"/>
                  </a:cubicBezTo>
                  <a:cubicBezTo>
                    <a:pt x="20223" y="7197"/>
                    <a:pt x="20194" y="7082"/>
                    <a:pt x="20136" y="7174"/>
                  </a:cubicBezTo>
                  <a:cubicBezTo>
                    <a:pt x="20064" y="7266"/>
                    <a:pt x="20122" y="7312"/>
                    <a:pt x="20165" y="7359"/>
                  </a:cubicBezTo>
                  <a:cubicBezTo>
                    <a:pt x="20223" y="7405"/>
                    <a:pt x="20253" y="7428"/>
                    <a:pt x="20253" y="7543"/>
                  </a:cubicBezTo>
                  <a:cubicBezTo>
                    <a:pt x="20267" y="7612"/>
                    <a:pt x="20238" y="7728"/>
                    <a:pt x="20253" y="7797"/>
                  </a:cubicBezTo>
                  <a:cubicBezTo>
                    <a:pt x="20253" y="7866"/>
                    <a:pt x="20325" y="7912"/>
                    <a:pt x="20325" y="8005"/>
                  </a:cubicBezTo>
                  <a:cubicBezTo>
                    <a:pt x="20340" y="8189"/>
                    <a:pt x="20238" y="8074"/>
                    <a:pt x="20180" y="8028"/>
                  </a:cubicBezTo>
                  <a:cubicBezTo>
                    <a:pt x="20064" y="7936"/>
                    <a:pt x="20064" y="8097"/>
                    <a:pt x="19962" y="8166"/>
                  </a:cubicBezTo>
                  <a:cubicBezTo>
                    <a:pt x="19919" y="8189"/>
                    <a:pt x="19861" y="8212"/>
                    <a:pt x="19817" y="8259"/>
                  </a:cubicBezTo>
                  <a:cubicBezTo>
                    <a:pt x="19730" y="8305"/>
                    <a:pt x="19628" y="8443"/>
                    <a:pt x="19556" y="8536"/>
                  </a:cubicBezTo>
                  <a:cubicBezTo>
                    <a:pt x="19483" y="8651"/>
                    <a:pt x="19411" y="8789"/>
                    <a:pt x="19382" y="8905"/>
                  </a:cubicBezTo>
                  <a:cubicBezTo>
                    <a:pt x="19367" y="8974"/>
                    <a:pt x="19323" y="9066"/>
                    <a:pt x="19280" y="9020"/>
                  </a:cubicBezTo>
                  <a:cubicBezTo>
                    <a:pt x="19236" y="8974"/>
                    <a:pt x="19236" y="8859"/>
                    <a:pt x="19207" y="8812"/>
                  </a:cubicBezTo>
                  <a:cubicBezTo>
                    <a:pt x="19062" y="8651"/>
                    <a:pt x="18975" y="9020"/>
                    <a:pt x="18873" y="9089"/>
                  </a:cubicBezTo>
                  <a:cubicBezTo>
                    <a:pt x="18830" y="9020"/>
                    <a:pt x="18873" y="8905"/>
                    <a:pt x="18888" y="8859"/>
                  </a:cubicBezTo>
                  <a:cubicBezTo>
                    <a:pt x="18830" y="8836"/>
                    <a:pt x="18830" y="8997"/>
                    <a:pt x="18757" y="8997"/>
                  </a:cubicBezTo>
                  <a:cubicBezTo>
                    <a:pt x="18670" y="8997"/>
                    <a:pt x="18641" y="8951"/>
                    <a:pt x="18627" y="9136"/>
                  </a:cubicBezTo>
                  <a:cubicBezTo>
                    <a:pt x="18598" y="9251"/>
                    <a:pt x="18554" y="9297"/>
                    <a:pt x="18511" y="9389"/>
                  </a:cubicBezTo>
                  <a:cubicBezTo>
                    <a:pt x="18467" y="9459"/>
                    <a:pt x="18467" y="9574"/>
                    <a:pt x="18467" y="9666"/>
                  </a:cubicBezTo>
                  <a:cubicBezTo>
                    <a:pt x="18525" y="9666"/>
                    <a:pt x="18554" y="9551"/>
                    <a:pt x="18583" y="9643"/>
                  </a:cubicBezTo>
                  <a:cubicBezTo>
                    <a:pt x="18627" y="9736"/>
                    <a:pt x="18540" y="9782"/>
                    <a:pt x="18540" y="9851"/>
                  </a:cubicBezTo>
                  <a:cubicBezTo>
                    <a:pt x="18525" y="9989"/>
                    <a:pt x="18699" y="10128"/>
                    <a:pt x="18583" y="10243"/>
                  </a:cubicBezTo>
                  <a:cubicBezTo>
                    <a:pt x="18540" y="10289"/>
                    <a:pt x="18496" y="10266"/>
                    <a:pt x="18453" y="10359"/>
                  </a:cubicBezTo>
                  <a:cubicBezTo>
                    <a:pt x="18423" y="10428"/>
                    <a:pt x="18467" y="10474"/>
                    <a:pt x="18496" y="10543"/>
                  </a:cubicBezTo>
                  <a:cubicBezTo>
                    <a:pt x="18525" y="10589"/>
                    <a:pt x="18540" y="10705"/>
                    <a:pt x="18496" y="10728"/>
                  </a:cubicBezTo>
                  <a:cubicBezTo>
                    <a:pt x="18438" y="10774"/>
                    <a:pt x="18394" y="10682"/>
                    <a:pt x="18336" y="10774"/>
                  </a:cubicBezTo>
                  <a:cubicBezTo>
                    <a:pt x="18264" y="10889"/>
                    <a:pt x="18322" y="11120"/>
                    <a:pt x="18191" y="11143"/>
                  </a:cubicBezTo>
                  <a:cubicBezTo>
                    <a:pt x="18119" y="11166"/>
                    <a:pt x="18104" y="11143"/>
                    <a:pt x="18104" y="11282"/>
                  </a:cubicBezTo>
                  <a:cubicBezTo>
                    <a:pt x="18104" y="11397"/>
                    <a:pt x="18104" y="11443"/>
                    <a:pt x="18061" y="11512"/>
                  </a:cubicBezTo>
                  <a:cubicBezTo>
                    <a:pt x="18003" y="11628"/>
                    <a:pt x="17915" y="11812"/>
                    <a:pt x="17886" y="11582"/>
                  </a:cubicBezTo>
                  <a:cubicBezTo>
                    <a:pt x="17857" y="11420"/>
                    <a:pt x="17814" y="11259"/>
                    <a:pt x="17785" y="11097"/>
                  </a:cubicBezTo>
                  <a:cubicBezTo>
                    <a:pt x="17770" y="10912"/>
                    <a:pt x="17785" y="10728"/>
                    <a:pt x="17785" y="10566"/>
                  </a:cubicBezTo>
                  <a:cubicBezTo>
                    <a:pt x="17770" y="10382"/>
                    <a:pt x="17770" y="10197"/>
                    <a:pt x="17799" y="10036"/>
                  </a:cubicBezTo>
                  <a:cubicBezTo>
                    <a:pt x="17814" y="9966"/>
                    <a:pt x="17857" y="9920"/>
                    <a:pt x="17857" y="9851"/>
                  </a:cubicBezTo>
                  <a:cubicBezTo>
                    <a:pt x="17872" y="9782"/>
                    <a:pt x="17857" y="9666"/>
                    <a:pt x="17886" y="9620"/>
                  </a:cubicBezTo>
                  <a:cubicBezTo>
                    <a:pt x="17901" y="9551"/>
                    <a:pt x="17973" y="9528"/>
                    <a:pt x="18017" y="9505"/>
                  </a:cubicBezTo>
                  <a:cubicBezTo>
                    <a:pt x="18046" y="9459"/>
                    <a:pt x="18090" y="9412"/>
                    <a:pt x="18119" y="9366"/>
                  </a:cubicBezTo>
                  <a:cubicBezTo>
                    <a:pt x="18206" y="9251"/>
                    <a:pt x="18264" y="9112"/>
                    <a:pt x="18351" y="8997"/>
                  </a:cubicBezTo>
                  <a:cubicBezTo>
                    <a:pt x="18423" y="8905"/>
                    <a:pt x="18496" y="8812"/>
                    <a:pt x="18554" y="8720"/>
                  </a:cubicBezTo>
                  <a:cubicBezTo>
                    <a:pt x="18583" y="8674"/>
                    <a:pt x="18627" y="8605"/>
                    <a:pt x="18656" y="8536"/>
                  </a:cubicBezTo>
                  <a:cubicBezTo>
                    <a:pt x="18685" y="8466"/>
                    <a:pt x="18685" y="8374"/>
                    <a:pt x="18714" y="8305"/>
                  </a:cubicBezTo>
                  <a:cubicBezTo>
                    <a:pt x="18728" y="8212"/>
                    <a:pt x="18859" y="7912"/>
                    <a:pt x="18714" y="7982"/>
                  </a:cubicBezTo>
                  <a:cubicBezTo>
                    <a:pt x="18670" y="8028"/>
                    <a:pt x="18612" y="8074"/>
                    <a:pt x="18583" y="8143"/>
                  </a:cubicBezTo>
                  <a:cubicBezTo>
                    <a:pt x="18569" y="8212"/>
                    <a:pt x="18569" y="8328"/>
                    <a:pt x="18540" y="8397"/>
                  </a:cubicBezTo>
                  <a:cubicBezTo>
                    <a:pt x="18511" y="8512"/>
                    <a:pt x="18467" y="8536"/>
                    <a:pt x="18394" y="8582"/>
                  </a:cubicBezTo>
                  <a:cubicBezTo>
                    <a:pt x="18365" y="8605"/>
                    <a:pt x="18336" y="8628"/>
                    <a:pt x="18322" y="8674"/>
                  </a:cubicBezTo>
                  <a:cubicBezTo>
                    <a:pt x="18307" y="8697"/>
                    <a:pt x="18307" y="8766"/>
                    <a:pt x="18278" y="8766"/>
                  </a:cubicBezTo>
                  <a:cubicBezTo>
                    <a:pt x="18206" y="8605"/>
                    <a:pt x="18293" y="8536"/>
                    <a:pt x="18336" y="8397"/>
                  </a:cubicBezTo>
                  <a:cubicBezTo>
                    <a:pt x="18380" y="8189"/>
                    <a:pt x="18177" y="8282"/>
                    <a:pt x="18162" y="8397"/>
                  </a:cubicBezTo>
                  <a:cubicBezTo>
                    <a:pt x="18119" y="8374"/>
                    <a:pt x="18119" y="8305"/>
                    <a:pt x="18061" y="8328"/>
                  </a:cubicBezTo>
                  <a:cubicBezTo>
                    <a:pt x="18017" y="8328"/>
                    <a:pt x="17973" y="8374"/>
                    <a:pt x="17959" y="8420"/>
                  </a:cubicBezTo>
                  <a:cubicBezTo>
                    <a:pt x="17901" y="8489"/>
                    <a:pt x="17857" y="8582"/>
                    <a:pt x="17814" y="8674"/>
                  </a:cubicBezTo>
                  <a:cubicBezTo>
                    <a:pt x="17770" y="8766"/>
                    <a:pt x="17712" y="8836"/>
                    <a:pt x="17683" y="8928"/>
                  </a:cubicBezTo>
                  <a:cubicBezTo>
                    <a:pt x="17640" y="9089"/>
                    <a:pt x="17683" y="9112"/>
                    <a:pt x="17770" y="9159"/>
                  </a:cubicBezTo>
                  <a:cubicBezTo>
                    <a:pt x="17799" y="9274"/>
                    <a:pt x="17712" y="9274"/>
                    <a:pt x="17669" y="9274"/>
                  </a:cubicBezTo>
                  <a:cubicBezTo>
                    <a:pt x="17596" y="9274"/>
                    <a:pt x="17582" y="9297"/>
                    <a:pt x="17523" y="9343"/>
                  </a:cubicBezTo>
                  <a:cubicBezTo>
                    <a:pt x="17465" y="9436"/>
                    <a:pt x="17436" y="9389"/>
                    <a:pt x="17378" y="9320"/>
                  </a:cubicBezTo>
                  <a:cubicBezTo>
                    <a:pt x="17349" y="9297"/>
                    <a:pt x="17335" y="9320"/>
                    <a:pt x="17320" y="9251"/>
                  </a:cubicBezTo>
                  <a:cubicBezTo>
                    <a:pt x="17320" y="9228"/>
                    <a:pt x="17349" y="9159"/>
                    <a:pt x="17364" y="9136"/>
                  </a:cubicBezTo>
                  <a:cubicBezTo>
                    <a:pt x="17306" y="9089"/>
                    <a:pt x="17219" y="9043"/>
                    <a:pt x="17146" y="9112"/>
                  </a:cubicBezTo>
                  <a:cubicBezTo>
                    <a:pt x="17132" y="9136"/>
                    <a:pt x="17117" y="9205"/>
                    <a:pt x="17088" y="9228"/>
                  </a:cubicBezTo>
                  <a:cubicBezTo>
                    <a:pt x="17059" y="9251"/>
                    <a:pt x="17015" y="9228"/>
                    <a:pt x="16972" y="9228"/>
                  </a:cubicBezTo>
                  <a:cubicBezTo>
                    <a:pt x="16899" y="9205"/>
                    <a:pt x="16812" y="9136"/>
                    <a:pt x="16725" y="9136"/>
                  </a:cubicBezTo>
                  <a:cubicBezTo>
                    <a:pt x="16609" y="9159"/>
                    <a:pt x="16464" y="9136"/>
                    <a:pt x="16377" y="9205"/>
                  </a:cubicBezTo>
                  <a:cubicBezTo>
                    <a:pt x="16275" y="9274"/>
                    <a:pt x="16203" y="9482"/>
                    <a:pt x="16130" y="9620"/>
                  </a:cubicBezTo>
                  <a:cubicBezTo>
                    <a:pt x="16057" y="9759"/>
                    <a:pt x="15956" y="9851"/>
                    <a:pt x="15898" y="10012"/>
                  </a:cubicBezTo>
                  <a:cubicBezTo>
                    <a:pt x="15854" y="10151"/>
                    <a:pt x="15825" y="10336"/>
                    <a:pt x="15753" y="10428"/>
                  </a:cubicBezTo>
                  <a:cubicBezTo>
                    <a:pt x="15694" y="10474"/>
                    <a:pt x="15462" y="10659"/>
                    <a:pt x="15665" y="10636"/>
                  </a:cubicBezTo>
                  <a:cubicBezTo>
                    <a:pt x="15796" y="10636"/>
                    <a:pt x="15709" y="10959"/>
                    <a:pt x="15854" y="10959"/>
                  </a:cubicBezTo>
                  <a:cubicBezTo>
                    <a:pt x="16028" y="10982"/>
                    <a:pt x="15883" y="10612"/>
                    <a:pt x="16057" y="10659"/>
                  </a:cubicBezTo>
                  <a:cubicBezTo>
                    <a:pt x="16159" y="10705"/>
                    <a:pt x="16188" y="10843"/>
                    <a:pt x="16217" y="10959"/>
                  </a:cubicBezTo>
                  <a:cubicBezTo>
                    <a:pt x="16217" y="10982"/>
                    <a:pt x="16217" y="11005"/>
                    <a:pt x="16217" y="11028"/>
                  </a:cubicBezTo>
                  <a:cubicBezTo>
                    <a:pt x="16232" y="11051"/>
                    <a:pt x="16261" y="11051"/>
                    <a:pt x="16261" y="11097"/>
                  </a:cubicBezTo>
                  <a:cubicBezTo>
                    <a:pt x="16261" y="11166"/>
                    <a:pt x="16217" y="11189"/>
                    <a:pt x="16188" y="11212"/>
                  </a:cubicBezTo>
                  <a:cubicBezTo>
                    <a:pt x="16188" y="11305"/>
                    <a:pt x="16246" y="11351"/>
                    <a:pt x="16246" y="11443"/>
                  </a:cubicBezTo>
                  <a:cubicBezTo>
                    <a:pt x="16246" y="11536"/>
                    <a:pt x="16203" y="11605"/>
                    <a:pt x="16173" y="11674"/>
                  </a:cubicBezTo>
                  <a:cubicBezTo>
                    <a:pt x="16159" y="11743"/>
                    <a:pt x="16101" y="11836"/>
                    <a:pt x="16101" y="11905"/>
                  </a:cubicBezTo>
                  <a:cubicBezTo>
                    <a:pt x="16101" y="11997"/>
                    <a:pt x="16144" y="12089"/>
                    <a:pt x="16144" y="12182"/>
                  </a:cubicBezTo>
                  <a:cubicBezTo>
                    <a:pt x="16144" y="12343"/>
                    <a:pt x="16043" y="12459"/>
                    <a:pt x="15985" y="12597"/>
                  </a:cubicBezTo>
                  <a:cubicBezTo>
                    <a:pt x="15956" y="12689"/>
                    <a:pt x="15912" y="12759"/>
                    <a:pt x="15883" y="12851"/>
                  </a:cubicBezTo>
                  <a:cubicBezTo>
                    <a:pt x="15854" y="12943"/>
                    <a:pt x="15840" y="13012"/>
                    <a:pt x="15811" y="13082"/>
                  </a:cubicBezTo>
                  <a:cubicBezTo>
                    <a:pt x="15753" y="13243"/>
                    <a:pt x="15665" y="13428"/>
                    <a:pt x="15578" y="13543"/>
                  </a:cubicBezTo>
                  <a:cubicBezTo>
                    <a:pt x="15535" y="13612"/>
                    <a:pt x="15506" y="13682"/>
                    <a:pt x="15433" y="13705"/>
                  </a:cubicBezTo>
                  <a:cubicBezTo>
                    <a:pt x="15375" y="13705"/>
                    <a:pt x="15273" y="13751"/>
                    <a:pt x="15215" y="13682"/>
                  </a:cubicBezTo>
                  <a:cubicBezTo>
                    <a:pt x="15186" y="13728"/>
                    <a:pt x="15172" y="13820"/>
                    <a:pt x="15128" y="13866"/>
                  </a:cubicBezTo>
                  <a:cubicBezTo>
                    <a:pt x="15099" y="13912"/>
                    <a:pt x="15056" y="13912"/>
                    <a:pt x="15027" y="13982"/>
                  </a:cubicBezTo>
                  <a:cubicBezTo>
                    <a:pt x="14998" y="14028"/>
                    <a:pt x="15012" y="14120"/>
                    <a:pt x="14983" y="14189"/>
                  </a:cubicBezTo>
                  <a:cubicBezTo>
                    <a:pt x="14940" y="14305"/>
                    <a:pt x="14809" y="14328"/>
                    <a:pt x="14780" y="14466"/>
                  </a:cubicBezTo>
                  <a:cubicBezTo>
                    <a:pt x="14751" y="14628"/>
                    <a:pt x="14925" y="14697"/>
                    <a:pt x="14940" y="14836"/>
                  </a:cubicBezTo>
                  <a:cubicBezTo>
                    <a:pt x="14954" y="14928"/>
                    <a:pt x="14954" y="15020"/>
                    <a:pt x="14969" y="15089"/>
                  </a:cubicBezTo>
                  <a:cubicBezTo>
                    <a:pt x="14969" y="15136"/>
                    <a:pt x="14954" y="15159"/>
                    <a:pt x="14969" y="15205"/>
                  </a:cubicBezTo>
                  <a:cubicBezTo>
                    <a:pt x="14969" y="15251"/>
                    <a:pt x="14983" y="15297"/>
                    <a:pt x="14983" y="15320"/>
                  </a:cubicBezTo>
                  <a:cubicBezTo>
                    <a:pt x="14969" y="15459"/>
                    <a:pt x="14853" y="15482"/>
                    <a:pt x="14794" y="15528"/>
                  </a:cubicBezTo>
                  <a:cubicBezTo>
                    <a:pt x="14736" y="15574"/>
                    <a:pt x="14649" y="15712"/>
                    <a:pt x="14620" y="15551"/>
                  </a:cubicBezTo>
                  <a:cubicBezTo>
                    <a:pt x="14591" y="15436"/>
                    <a:pt x="14678" y="15366"/>
                    <a:pt x="14649" y="15251"/>
                  </a:cubicBezTo>
                  <a:cubicBezTo>
                    <a:pt x="14635" y="15159"/>
                    <a:pt x="14562" y="15066"/>
                    <a:pt x="14664" y="15020"/>
                  </a:cubicBezTo>
                  <a:cubicBezTo>
                    <a:pt x="14664" y="14997"/>
                    <a:pt x="14664" y="14974"/>
                    <a:pt x="14664" y="14951"/>
                  </a:cubicBezTo>
                  <a:cubicBezTo>
                    <a:pt x="14649" y="14928"/>
                    <a:pt x="14635" y="14905"/>
                    <a:pt x="14620" y="14882"/>
                  </a:cubicBezTo>
                  <a:cubicBezTo>
                    <a:pt x="14577" y="14859"/>
                    <a:pt x="14548" y="14905"/>
                    <a:pt x="14519" y="14882"/>
                  </a:cubicBezTo>
                  <a:cubicBezTo>
                    <a:pt x="14461" y="14836"/>
                    <a:pt x="14475" y="14743"/>
                    <a:pt x="14490" y="14674"/>
                  </a:cubicBezTo>
                  <a:cubicBezTo>
                    <a:pt x="14519" y="14582"/>
                    <a:pt x="14548" y="14536"/>
                    <a:pt x="14490" y="14489"/>
                  </a:cubicBezTo>
                  <a:cubicBezTo>
                    <a:pt x="14432" y="14420"/>
                    <a:pt x="14359" y="14443"/>
                    <a:pt x="14301" y="14489"/>
                  </a:cubicBezTo>
                  <a:cubicBezTo>
                    <a:pt x="14243" y="14512"/>
                    <a:pt x="14083" y="14743"/>
                    <a:pt x="14069" y="14559"/>
                  </a:cubicBezTo>
                  <a:cubicBezTo>
                    <a:pt x="14054" y="14443"/>
                    <a:pt x="14228" y="14236"/>
                    <a:pt x="14141" y="14166"/>
                  </a:cubicBezTo>
                  <a:cubicBezTo>
                    <a:pt x="14054" y="14120"/>
                    <a:pt x="13982" y="14443"/>
                    <a:pt x="13938" y="14489"/>
                  </a:cubicBezTo>
                  <a:cubicBezTo>
                    <a:pt x="13880" y="14582"/>
                    <a:pt x="13633" y="14559"/>
                    <a:pt x="13720" y="14766"/>
                  </a:cubicBezTo>
                  <a:cubicBezTo>
                    <a:pt x="13749" y="14812"/>
                    <a:pt x="13807" y="14905"/>
                    <a:pt x="13836" y="14928"/>
                  </a:cubicBezTo>
                  <a:cubicBezTo>
                    <a:pt x="13894" y="14997"/>
                    <a:pt x="13894" y="14905"/>
                    <a:pt x="13938" y="14836"/>
                  </a:cubicBezTo>
                  <a:cubicBezTo>
                    <a:pt x="13982" y="14766"/>
                    <a:pt x="14054" y="14743"/>
                    <a:pt x="14098" y="14836"/>
                  </a:cubicBezTo>
                  <a:cubicBezTo>
                    <a:pt x="14112" y="14859"/>
                    <a:pt x="14098" y="14905"/>
                    <a:pt x="14127" y="14951"/>
                  </a:cubicBezTo>
                  <a:cubicBezTo>
                    <a:pt x="14156" y="14974"/>
                    <a:pt x="14199" y="14928"/>
                    <a:pt x="14214" y="14928"/>
                  </a:cubicBezTo>
                  <a:cubicBezTo>
                    <a:pt x="14286" y="14951"/>
                    <a:pt x="14272" y="15043"/>
                    <a:pt x="14214" y="15089"/>
                  </a:cubicBezTo>
                  <a:cubicBezTo>
                    <a:pt x="14170" y="15136"/>
                    <a:pt x="14127" y="15112"/>
                    <a:pt x="14083" y="15182"/>
                  </a:cubicBezTo>
                  <a:cubicBezTo>
                    <a:pt x="14054" y="15228"/>
                    <a:pt x="14025" y="15320"/>
                    <a:pt x="13996" y="15343"/>
                  </a:cubicBezTo>
                  <a:cubicBezTo>
                    <a:pt x="13967" y="15412"/>
                    <a:pt x="13923" y="15436"/>
                    <a:pt x="13894" y="15505"/>
                  </a:cubicBezTo>
                  <a:cubicBezTo>
                    <a:pt x="13923" y="15551"/>
                    <a:pt x="13982" y="15528"/>
                    <a:pt x="14011" y="15620"/>
                  </a:cubicBezTo>
                  <a:cubicBezTo>
                    <a:pt x="14025" y="15689"/>
                    <a:pt x="14025" y="15759"/>
                    <a:pt x="14040" y="15828"/>
                  </a:cubicBezTo>
                  <a:cubicBezTo>
                    <a:pt x="14040" y="15897"/>
                    <a:pt x="14054" y="16012"/>
                    <a:pt x="14083" y="16059"/>
                  </a:cubicBezTo>
                  <a:cubicBezTo>
                    <a:pt x="14098" y="16082"/>
                    <a:pt x="14127" y="16059"/>
                    <a:pt x="14141" y="16082"/>
                  </a:cubicBezTo>
                  <a:cubicBezTo>
                    <a:pt x="14141" y="16128"/>
                    <a:pt x="14127" y="16151"/>
                    <a:pt x="14098" y="16174"/>
                  </a:cubicBezTo>
                  <a:cubicBezTo>
                    <a:pt x="14112" y="16220"/>
                    <a:pt x="14185" y="16243"/>
                    <a:pt x="14170" y="16312"/>
                  </a:cubicBezTo>
                  <a:cubicBezTo>
                    <a:pt x="14141" y="16382"/>
                    <a:pt x="14069" y="16336"/>
                    <a:pt x="14054" y="16405"/>
                  </a:cubicBezTo>
                  <a:cubicBezTo>
                    <a:pt x="14286" y="16474"/>
                    <a:pt x="14069" y="16797"/>
                    <a:pt x="13996" y="16959"/>
                  </a:cubicBezTo>
                  <a:cubicBezTo>
                    <a:pt x="13967" y="17028"/>
                    <a:pt x="13967" y="17097"/>
                    <a:pt x="13953" y="17166"/>
                  </a:cubicBezTo>
                  <a:cubicBezTo>
                    <a:pt x="13923" y="17328"/>
                    <a:pt x="13836" y="17443"/>
                    <a:pt x="13764" y="17559"/>
                  </a:cubicBezTo>
                  <a:cubicBezTo>
                    <a:pt x="13691" y="17674"/>
                    <a:pt x="13604" y="17743"/>
                    <a:pt x="13517" y="17812"/>
                  </a:cubicBezTo>
                  <a:cubicBezTo>
                    <a:pt x="13473" y="17836"/>
                    <a:pt x="13415" y="17905"/>
                    <a:pt x="13372" y="17905"/>
                  </a:cubicBezTo>
                  <a:cubicBezTo>
                    <a:pt x="13299" y="17905"/>
                    <a:pt x="13256" y="17905"/>
                    <a:pt x="13183" y="17928"/>
                  </a:cubicBezTo>
                  <a:cubicBezTo>
                    <a:pt x="13140" y="17951"/>
                    <a:pt x="13111" y="17974"/>
                    <a:pt x="13067" y="18020"/>
                  </a:cubicBezTo>
                  <a:cubicBezTo>
                    <a:pt x="13053" y="18020"/>
                    <a:pt x="13038" y="18043"/>
                    <a:pt x="13023" y="18066"/>
                  </a:cubicBezTo>
                  <a:cubicBezTo>
                    <a:pt x="12994" y="18089"/>
                    <a:pt x="12951" y="18089"/>
                    <a:pt x="12936" y="18112"/>
                  </a:cubicBezTo>
                  <a:cubicBezTo>
                    <a:pt x="12864" y="18182"/>
                    <a:pt x="12936" y="18205"/>
                    <a:pt x="12922" y="18274"/>
                  </a:cubicBezTo>
                  <a:cubicBezTo>
                    <a:pt x="12922" y="18343"/>
                    <a:pt x="12864" y="18274"/>
                    <a:pt x="12820" y="18251"/>
                  </a:cubicBezTo>
                  <a:cubicBezTo>
                    <a:pt x="12849" y="17997"/>
                    <a:pt x="12719" y="18089"/>
                    <a:pt x="12617" y="18136"/>
                  </a:cubicBezTo>
                  <a:cubicBezTo>
                    <a:pt x="12515" y="18205"/>
                    <a:pt x="12428" y="18320"/>
                    <a:pt x="12428" y="18505"/>
                  </a:cubicBezTo>
                  <a:cubicBezTo>
                    <a:pt x="12428" y="18666"/>
                    <a:pt x="12530" y="18759"/>
                    <a:pt x="12588" y="18897"/>
                  </a:cubicBezTo>
                  <a:cubicBezTo>
                    <a:pt x="12617" y="18966"/>
                    <a:pt x="12646" y="19012"/>
                    <a:pt x="12675" y="19059"/>
                  </a:cubicBezTo>
                  <a:cubicBezTo>
                    <a:pt x="12719" y="19128"/>
                    <a:pt x="12719" y="19174"/>
                    <a:pt x="12733" y="19289"/>
                  </a:cubicBezTo>
                  <a:cubicBezTo>
                    <a:pt x="12733" y="19451"/>
                    <a:pt x="12791" y="19589"/>
                    <a:pt x="12777" y="19774"/>
                  </a:cubicBezTo>
                  <a:cubicBezTo>
                    <a:pt x="12762" y="19866"/>
                    <a:pt x="12777" y="19912"/>
                    <a:pt x="12704" y="19982"/>
                  </a:cubicBezTo>
                  <a:cubicBezTo>
                    <a:pt x="12646" y="20028"/>
                    <a:pt x="12617" y="20074"/>
                    <a:pt x="12573" y="20143"/>
                  </a:cubicBezTo>
                  <a:cubicBezTo>
                    <a:pt x="12530" y="20189"/>
                    <a:pt x="12486" y="20236"/>
                    <a:pt x="12443" y="20259"/>
                  </a:cubicBezTo>
                  <a:cubicBezTo>
                    <a:pt x="12399" y="20282"/>
                    <a:pt x="12341" y="20397"/>
                    <a:pt x="12298" y="20351"/>
                  </a:cubicBezTo>
                  <a:cubicBezTo>
                    <a:pt x="12240" y="20282"/>
                    <a:pt x="12327" y="19889"/>
                    <a:pt x="12167" y="20005"/>
                  </a:cubicBezTo>
                  <a:cubicBezTo>
                    <a:pt x="12153" y="20028"/>
                    <a:pt x="12153" y="20051"/>
                    <a:pt x="12138" y="20074"/>
                  </a:cubicBezTo>
                  <a:cubicBezTo>
                    <a:pt x="12065" y="20097"/>
                    <a:pt x="12123" y="19912"/>
                    <a:pt x="12109" y="19889"/>
                  </a:cubicBezTo>
                  <a:cubicBezTo>
                    <a:pt x="12109" y="19843"/>
                    <a:pt x="12051" y="19705"/>
                    <a:pt x="12036" y="19705"/>
                  </a:cubicBezTo>
                  <a:cubicBezTo>
                    <a:pt x="11993" y="19636"/>
                    <a:pt x="11935" y="19659"/>
                    <a:pt x="11906" y="19589"/>
                  </a:cubicBezTo>
                  <a:cubicBezTo>
                    <a:pt x="11877" y="19520"/>
                    <a:pt x="11862" y="19382"/>
                    <a:pt x="11804" y="19520"/>
                  </a:cubicBezTo>
                  <a:cubicBezTo>
                    <a:pt x="11790" y="19589"/>
                    <a:pt x="11804" y="19705"/>
                    <a:pt x="11819" y="19774"/>
                  </a:cubicBezTo>
                  <a:cubicBezTo>
                    <a:pt x="11775" y="19843"/>
                    <a:pt x="11732" y="19959"/>
                    <a:pt x="11732" y="20074"/>
                  </a:cubicBezTo>
                  <a:cubicBezTo>
                    <a:pt x="11746" y="20212"/>
                    <a:pt x="11804" y="20212"/>
                    <a:pt x="11848" y="20305"/>
                  </a:cubicBezTo>
                  <a:cubicBezTo>
                    <a:pt x="11862" y="20351"/>
                    <a:pt x="11848" y="20420"/>
                    <a:pt x="11862" y="20466"/>
                  </a:cubicBezTo>
                  <a:cubicBezTo>
                    <a:pt x="11877" y="20512"/>
                    <a:pt x="11906" y="20559"/>
                    <a:pt x="11935" y="20582"/>
                  </a:cubicBezTo>
                  <a:cubicBezTo>
                    <a:pt x="11978" y="20651"/>
                    <a:pt x="12036" y="20674"/>
                    <a:pt x="12094" y="20743"/>
                  </a:cubicBezTo>
                  <a:cubicBezTo>
                    <a:pt x="12138" y="20836"/>
                    <a:pt x="12167" y="20974"/>
                    <a:pt x="12196" y="21066"/>
                  </a:cubicBezTo>
                  <a:cubicBezTo>
                    <a:pt x="12153" y="21136"/>
                    <a:pt x="12211" y="21251"/>
                    <a:pt x="12240" y="21320"/>
                  </a:cubicBezTo>
                  <a:cubicBezTo>
                    <a:pt x="12283" y="21412"/>
                    <a:pt x="12298" y="21459"/>
                    <a:pt x="12254" y="21574"/>
                  </a:cubicBezTo>
                  <a:cubicBezTo>
                    <a:pt x="12211" y="21574"/>
                    <a:pt x="12123" y="21528"/>
                    <a:pt x="12080" y="21482"/>
                  </a:cubicBezTo>
                  <a:cubicBezTo>
                    <a:pt x="12051" y="21459"/>
                    <a:pt x="12007" y="21412"/>
                    <a:pt x="11978" y="21366"/>
                  </a:cubicBezTo>
                  <a:cubicBezTo>
                    <a:pt x="11891" y="21274"/>
                    <a:pt x="11833" y="21159"/>
                    <a:pt x="11804" y="21020"/>
                  </a:cubicBezTo>
                  <a:cubicBezTo>
                    <a:pt x="11775" y="20859"/>
                    <a:pt x="11819" y="20674"/>
                    <a:pt x="11746" y="20536"/>
                  </a:cubicBezTo>
                  <a:cubicBezTo>
                    <a:pt x="11673" y="20397"/>
                    <a:pt x="11586" y="20351"/>
                    <a:pt x="11586" y="20143"/>
                  </a:cubicBezTo>
                  <a:cubicBezTo>
                    <a:pt x="11586" y="20028"/>
                    <a:pt x="11630" y="19959"/>
                    <a:pt x="11644" y="19866"/>
                  </a:cubicBezTo>
                  <a:cubicBezTo>
                    <a:pt x="11659" y="19774"/>
                    <a:pt x="11644" y="19612"/>
                    <a:pt x="11644" y="19543"/>
                  </a:cubicBezTo>
                  <a:cubicBezTo>
                    <a:pt x="11630" y="19428"/>
                    <a:pt x="11572" y="19382"/>
                    <a:pt x="11557" y="19312"/>
                  </a:cubicBezTo>
                  <a:cubicBezTo>
                    <a:pt x="11528" y="19220"/>
                    <a:pt x="11543" y="19128"/>
                    <a:pt x="11543" y="19059"/>
                  </a:cubicBezTo>
                  <a:cubicBezTo>
                    <a:pt x="11528" y="18989"/>
                    <a:pt x="11557" y="19012"/>
                    <a:pt x="11514" y="18966"/>
                  </a:cubicBezTo>
                  <a:cubicBezTo>
                    <a:pt x="11485" y="18943"/>
                    <a:pt x="11456" y="18920"/>
                    <a:pt x="11427" y="18943"/>
                  </a:cubicBezTo>
                  <a:cubicBezTo>
                    <a:pt x="11398" y="19036"/>
                    <a:pt x="11238" y="19128"/>
                    <a:pt x="11180" y="19059"/>
                  </a:cubicBezTo>
                  <a:cubicBezTo>
                    <a:pt x="11136" y="18989"/>
                    <a:pt x="11180" y="18943"/>
                    <a:pt x="11194" y="18874"/>
                  </a:cubicBezTo>
                  <a:cubicBezTo>
                    <a:pt x="11209" y="18782"/>
                    <a:pt x="11209" y="18736"/>
                    <a:pt x="11180" y="18666"/>
                  </a:cubicBezTo>
                  <a:cubicBezTo>
                    <a:pt x="11165" y="18597"/>
                    <a:pt x="11136" y="18551"/>
                    <a:pt x="11107" y="18482"/>
                  </a:cubicBezTo>
                  <a:cubicBezTo>
                    <a:pt x="11078" y="18412"/>
                    <a:pt x="11093" y="18366"/>
                    <a:pt x="11064" y="18297"/>
                  </a:cubicBezTo>
                  <a:cubicBezTo>
                    <a:pt x="11020" y="18136"/>
                    <a:pt x="10861" y="18182"/>
                    <a:pt x="10977" y="17974"/>
                  </a:cubicBezTo>
                  <a:cubicBezTo>
                    <a:pt x="10948" y="17928"/>
                    <a:pt x="10861" y="17812"/>
                    <a:pt x="10846" y="17812"/>
                  </a:cubicBezTo>
                  <a:cubicBezTo>
                    <a:pt x="10817" y="17789"/>
                    <a:pt x="10730" y="17928"/>
                    <a:pt x="10701" y="17951"/>
                  </a:cubicBezTo>
                  <a:cubicBezTo>
                    <a:pt x="10628" y="17997"/>
                    <a:pt x="10599" y="17997"/>
                    <a:pt x="10527" y="17974"/>
                  </a:cubicBezTo>
                  <a:cubicBezTo>
                    <a:pt x="10469" y="17974"/>
                    <a:pt x="10396" y="17997"/>
                    <a:pt x="10367" y="18089"/>
                  </a:cubicBezTo>
                  <a:cubicBezTo>
                    <a:pt x="10483" y="18228"/>
                    <a:pt x="10193" y="18412"/>
                    <a:pt x="10135" y="18482"/>
                  </a:cubicBezTo>
                  <a:cubicBezTo>
                    <a:pt x="10062" y="18597"/>
                    <a:pt x="10033" y="18736"/>
                    <a:pt x="9932" y="18851"/>
                  </a:cubicBezTo>
                  <a:cubicBezTo>
                    <a:pt x="9859" y="18943"/>
                    <a:pt x="9670" y="19012"/>
                    <a:pt x="9656" y="19174"/>
                  </a:cubicBezTo>
                  <a:cubicBezTo>
                    <a:pt x="9641" y="19220"/>
                    <a:pt x="9656" y="19266"/>
                    <a:pt x="9656" y="19289"/>
                  </a:cubicBezTo>
                  <a:cubicBezTo>
                    <a:pt x="9670" y="19336"/>
                    <a:pt x="9656" y="19359"/>
                    <a:pt x="9656" y="19405"/>
                  </a:cubicBezTo>
                  <a:cubicBezTo>
                    <a:pt x="9656" y="19520"/>
                    <a:pt x="9685" y="19566"/>
                    <a:pt x="9656" y="19682"/>
                  </a:cubicBezTo>
                  <a:cubicBezTo>
                    <a:pt x="9641" y="19751"/>
                    <a:pt x="9598" y="19820"/>
                    <a:pt x="9583" y="19912"/>
                  </a:cubicBezTo>
                  <a:cubicBezTo>
                    <a:pt x="9569" y="20005"/>
                    <a:pt x="9583" y="20051"/>
                    <a:pt x="9554" y="20120"/>
                  </a:cubicBezTo>
                  <a:cubicBezTo>
                    <a:pt x="9511" y="20212"/>
                    <a:pt x="9423" y="20489"/>
                    <a:pt x="9365" y="20512"/>
                  </a:cubicBezTo>
                  <a:cubicBezTo>
                    <a:pt x="9249" y="20536"/>
                    <a:pt x="9206" y="20212"/>
                    <a:pt x="9191" y="20120"/>
                  </a:cubicBezTo>
                  <a:cubicBezTo>
                    <a:pt x="9162" y="19959"/>
                    <a:pt x="9104" y="19820"/>
                    <a:pt x="9075" y="19682"/>
                  </a:cubicBezTo>
                  <a:cubicBezTo>
                    <a:pt x="9061" y="19589"/>
                    <a:pt x="9061" y="19520"/>
                    <a:pt x="9032" y="19451"/>
                  </a:cubicBezTo>
                  <a:cubicBezTo>
                    <a:pt x="9017" y="19382"/>
                    <a:pt x="9003" y="19312"/>
                    <a:pt x="8988" y="19243"/>
                  </a:cubicBezTo>
                  <a:cubicBezTo>
                    <a:pt x="8944" y="19082"/>
                    <a:pt x="8915" y="18943"/>
                    <a:pt x="8872" y="18782"/>
                  </a:cubicBezTo>
                  <a:cubicBezTo>
                    <a:pt x="8843" y="18620"/>
                    <a:pt x="8814" y="18505"/>
                    <a:pt x="8843" y="18297"/>
                  </a:cubicBezTo>
                  <a:cubicBezTo>
                    <a:pt x="8857" y="18228"/>
                    <a:pt x="8872" y="18136"/>
                    <a:pt x="8872" y="18043"/>
                  </a:cubicBezTo>
                  <a:cubicBezTo>
                    <a:pt x="8857" y="17951"/>
                    <a:pt x="8814" y="17882"/>
                    <a:pt x="8785" y="17997"/>
                  </a:cubicBezTo>
                  <a:cubicBezTo>
                    <a:pt x="8756" y="18112"/>
                    <a:pt x="8814" y="18182"/>
                    <a:pt x="8712" y="18205"/>
                  </a:cubicBezTo>
                  <a:cubicBezTo>
                    <a:pt x="8625" y="18205"/>
                    <a:pt x="8582" y="18159"/>
                    <a:pt x="8523" y="18089"/>
                  </a:cubicBezTo>
                  <a:cubicBezTo>
                    <a:pt x="8494" y="18043"/>
                    <a:pt x="8407" y="17928"/>
                    <a:pt x="8465" y="17859"/>
                  </a:cubicBezTo>
                  <a:cubicBezTo>
                    <a:pt x="8494" y="17836"/>
                    <a:pt x="8523" y="17882"/>
                    <a:pt x="8553" y="17859"/>
                  </a:cubicBezTo>
                  <a:cubicBezTo>
                    <a:pt x="8567" y="17836"/>
                    <a:pt x="8582" y="17766"/>
                    <a:pt x="8582" y="17743"/>
                  </a:cubicBezTo>
                  <a:cubicBezTo>
                    <a:pt x="8553" y="17743"/>
                    <a:pt x="8509" y="17789"/>
                    <a:pt x="8480" y="17812"/>
                  </a:cubicBezTo>
                  <a:cubicBezTo>
                    <a:pt x="8436" y="17812"/>
                    <a:pt x="8335" y="17697"/>
                    <a:pt x="8291" y="17651"/>
                  </a:cubicBezTo>
                  <a:cubicBezTo>
                    <a:pt x="8262" y="17605"/>
                    <a:pt x="8262" y="17489"/>
                    <a:pt x="8219" y="17443"/>
                  </a:cubicBezTo>
                  <a:cubicBezTo>
                    <a:pt x="8146" y="17328"/>
                    <a:pt x="7972" y="17374"/>
                    <a:pt x="7870" y="17374"/>
                  </a:cubicBezTo>
                  <a:cubicBezTo>
                    <a:pt x="7740" y="17351"/>
                    <a:pt x="7609" y="17305"/>
                    <a:pt x="7493" y="17259"/>
                  </a:cubicBezTo>
                  <a:cubicBezTo>
                    <a:pt x="7377" y="17236"/>
                    <a:pt x="7246" y="17351"/>
                    <a:pt x="7159" y="17143"/>
                  </a:cubicBezTo>
                  <a:cubicBezTo>
                    <a:pt x="7144" y="17097"/>
                    <a:pt x="7159" y="17051"/>
                    <a:pt x="7144" y="17005"/>
                  </a:cubicBezTo>
                  <a:cubicBezTo>
                    <a:pt x="7115" y="16982"/>
                    <a:pt x="7072" y="17028"/>
                    <a:pt x="7043" y="17028"/>
                  </a:cubicBezTo>
                  <a:cubicBezTo>
                    <a:pt x="6970" y="17074"/>
                    <a:pt x="6927" y="17143"/>
                    <a:pt x="6840" y="17097"/>
                  </a:cubicBezTo>
                  <a:cubicBezTo>
                    <a:pt x="6811" y="17074"/>
                    <a:pt x="6796" y="17028"/>
                    <a:pt x="6782" y="17005"/>
                  </a:cubicBezTo>
                  <a:cubicBezTo>
                    <a:pt x="6738" y="16959"/>
                    <a:pt x="6709" y="16959"/>
                    <a:pt x="6680" y="16936"/>
                  </a:cubicBezTo>
                  <a:cubicBezTo>
                    <a:pt x="6607" y="16889"/>
                    <a:pt x="6607" y="16820"/>
                    <a:pt x="6535" y="16774"/>
                  </a:cubicBezTo>
                  <a:cubicBezTo>
                    <a:pt x="6506" y="16705"/>
                    <a:pt x="6506" y="16612"/>
                    <a:pt x="6491" y="16566"/>
                  </a:cubicBezTo>
                  <a:cubicBezTo>
                    <a:pt x="6448" y="16474"/>
                    <a:pt x="6390" y="16451"/>
                    <a:pt x="6332" y="16428"/>
                  </a:cubicBezTo>
                  <a:cubicBezTo>
                    <a:pt x="6273" y="16405"/>
                    <a:pt x="6230" y="16382"/>
                    <a:pt x="6186" y="16497"/>
                  </a:cubicBezTo>
                  <a:cubicBezTo>
                    <a:pt x="6172" y="16566"/>
                    <a:pt x="6172" y="16659"/>
                    <a:pt x="6186" y="16728"/>
                  </a:cubicBezTo>
                  <a:cubicBezTo>
                    <a:pt x="6201" y="16820"/>
                    <a:pt x="6244" y="16820"/>
                    <a:pt x="6303" y="16866"/>
                  </a:cubicBezTo>
                  <a:cubicBezTo>
                    <a:pt x="6346" y="16889"/>
                    <a:pt x="6390" y="16959"/>
                    <a:pt x="6404" y="17028"/>
                  </a:cubicBezTo>
                  <a:cubicBezTo>
                    <a:pt x="6419" y="17120"/>
                    <a:pt x="6390" y="17189"/>
                    <a:pt x="6433" y="17259"/>
                  </a:cubicBezTo>
                  <a:cubicBezTo>
                    <a:pt x="6491" y="17328"/>
                    <a:pt x="6506" y="17212"/>
                    <a:pt x="6506" y="17143"/>
                  </a:cubicBezTo>
                  <a:cubicBezTo>
                    <a:pt x="6607" y="17097"/>
                    <a:pt x="6607" y="17259"/>
                    <a:pt x="6593" y="17397"/>
                  </a:cubicBezTo>
                  <a:cubicBezTo>
                    <a:pt x="6593" y="17443"/>
                    <a:pt x="6564" y="17489"/>
                    <a:pt x="6593" y="17559"/>
                  </a:cubicBezTo>
                  <a:cubicBezTo>
                    <a:pt x="6622" y="17582"/>
                    <a:pt x="6680" y="17582"/>
                    <a:pt x="6709" y="17582"/>
                  </a:cubicBezTo>
                  <a:cubicBezTo>
                    <a:pt x="6796" y="17559"/>
                    <a:pt x="6869" y="17489"/>
                    <a:pt x="6912" y="17397"/>
                  </a:cubicBezTo>
                  <a:cubicBezTo>
                    <a:pt x="6970" y="17282"/>
                    <a:pt x="7028" y="17259"/>
                    <a:pt x="7115" y="17259"/>
                  </a:cubicBezTo>
                  <a:cubicBezTo>
                    <a:pt x="7115" y="17351"/>
                    <a:pt x="7115" y="17466"/>
                    <a:pt x="7144" y="17512"/>
                  </a:cubicBezTo>
                  <a:cubicBezTo>
                    <a:pt x="7188" y="17605"/>
                    <a:pt x="7246" y="17559"/>
                    <a:pt x="7304" y="17605"/>
                  </a:cubicBezTo>
                  <a:cubicBezTo>
                    <a:pt x="7348" y="17628"/>
                    <a:pt x="7406" y="17697"/>
                    <a:pt x="7449" y="17743"/>
                  </a:cubicBezTo>
                  <a:cubicBezTo>
                    <a:pt x="7493" y="17812"/>
                    <a:pt x="7522" y="17859"/>
                    <a:pt x="7464" y="17951"/>
                  </a:cubicBezTo>
                  <a:cubicBezTo>
                    <a:pt x="7420" y="18043"/>
                    <a:pt x="7377" y="18089"/>
                    <a:pt x="7348" y="18182"/>
                  </a:cubicBezTo>
                  <a:cubicBezTo>
                    <a:pt x="7319" y="18251"/>
                    <a:pt x="7304" y="18320"/>
                    <a:pt x="7275" y="18389"/>
                  </a:cubicBezTo>
                  <a:cubicBezTo>
                    <a:pt x="7217" y="18528"/>
                    <a:pt x="7159" y="18620"/>
                    <a:pt x="7072" y="18736"/>
                  </a:cubicBezTo>
                  <a:cubicBezTo>
                    <a:pt x="7028" y="18759"/>
                    <a:pt x="6999" y="18828"/>
                    <a:pt x="6956" y="18874"/>
                  </a:cubicBezTo>
                  <a:cubicBezTo>
                    <a:pt x="6898" y="18920"/>
                    <a:pt x="6840" y="18920"/>
                    <a:pt x="6796" y="18966"/>
                  </a:cubicBezTo>
                  <a:cubicBezTo>
                    <a:pt x="6694" y="19036"/>
                    <a:pt x="6651" y="19174"/>
                    <a:pt x="6535" y="19243"/>
                  </a:cubicBezTo>
                  <a:cubicBezTo>
                    <a:pt x="6433" y="19312"/>
                    <a:pt x="6317" y="19336"/>
                    <a:pt x="6201" y="19428"/>
                  </a:cubicBezTo>
                  <a:cubicBezTo>
                    <a:pt x="6085" y="19497"/>
                    <a:pt x="6012" y="19589"/>
                    <a:pt x="5867" y="19589"/>
                  </a:cubicBezTo>
                  <a:cubicBezTo>
                    <a:pt x="5780" y="19566"/>
                    <a:pt x="5693" y="19543"/>
                    <a:pt x="5664" y="19405"/>
                  </a:cubicBezTo>
                  <a:cubicBezTo>
                    <a:pt x="5649" y="19266"/>
                    <a:pt x="5635" y="19174"/>
                    <a:pt x="5620" y="19036"/>
                  </a:cubicBezTo>
                  <a:cubicBezTo>
                    <a:pt x="5620" y="18920"/>
                    <a:pt x="5577" y="18782"/>
                    <a:pt x="5533" y="18689"/>
                  </a:cubicBezTo>
                  <a:cubicBezTo>
                    <a:pt x="5475" y="18528"/>
                    <a:pt x="5373" y="18389"/>
                    <a:pt x="5286" y="18274"/>
                  </a:cubicBezTo>
                  <a:cubicBezTo>
                    <a:pt x="5243" y="18228"/>
                    <a:pt x="5243" y="18159"/>
                    <a:pt x="5228" y="18089"/>
                  </a:cubicBezTo>
                  <a:cubicBezTo>
                    <a:pt x="5199" y="17905"/>
                    <a:pt x="5228" y="17720"/>
                    <a:pt x="5141" y="17605"/>
                  </a:cubicBezTo>
                  <a:cubicBezTo>
                    <a:pt x="5069" y="17489"/>
                    <a:pt x="4996" y="17374"/>
                    <a:pt x="4938" y="17236"/>
                  </a:cubicBezTo>
                  <a:cubicBezTo>
                    <a:pt x="4894" y="17097"/>
                    <a:pt x="4865" y="16959"/>
                    <a:pt x="4822" y="16820"/>
                  </a:cubicBezTo>
                  <a:cubicBezTo>
                    <a:pt x="4778" y="16682"/>
                    <a:pt x="4793" y="16543"/>
                    <a:pt x="4778" y="16382"/>
                  </a:cubicBezTo>
                  <a:cubicBezTo>
                    <a:pt x="4749" y="16289"/>
                    <a:pt x="4691" y="16105"/>
                    <a:pt x="4633" y="16036"/>
                  </a:cubicBezTo>
                  <a:cubicBezTo>
                    <a:pt x="4662" y="15943"/>
                    <a:pt x="4648" y="15966"/>
                    <a:pt x="4720" y="15966"/>
                  </a:cubicBezTo>
                  <a:cubicBezTo>
                    <a:pt x="4807" y="15966"/>
                    <a:pt x="4793" y="15782"/>
                    <a:pt x="4836" y="15666"/>
                  </a:cubicBezTo>
                  <a:cubicBezTo>
                    <a:pt x="4865" y="15597"/>
                    <a:pt x="4894" y="15551"/>
                    <a:pt x="4909" y="15459"/>
                  </a:cubicBezTo>
                  <a:cubicBezTo>
                    <a:pt x="4909" y="15343"/>
                    <a:pt x="4923" y="15020"/>
                    <a:pt x="4807" y="15043"/>
                  </a:cubicBezTo>
                  <a:cubicBezTo>
                    <a:pt x="4749" y="15066"/>
                    <a:pt x="4720" y="15182"/>
                    <a:pt x="4662" y="15228"/>
                  </a:cubicBezTo>
                  <a:cubicBezTo>
                    <a:pt x="4619" y="15228"/>
                    <a:pt x="4561" y="15182"/>
                    <a:pt x="4517" y="15136"/>
                  </a:cubicBezTo>
                  <a:cubicBezTo>
                    <a:pt x="4473" y="15112"/>
                    <a:pt x="4430" y="15043"/>
                    <a:pt x="4372" y="15020"/>
                  </a:cubicBezTo>
                  <a:cubicBezTo>
                    <a:pt x="4285" y="15020"/>
                    <a:pt x="4314" y="15112"/>
                    <a:pt x="4285" y="15182"/>
                  </a:cubicBezTo>
                  <a:cubicBezTo>
                    <a:pt x="4227" y="15297"/>
                    <a:pt x="4096" y="15089"/>
                    <a:pt x="4053" y="15020"/>
                  </a:cubicBezTo>
                  <a:cubicBezTo>
                    <a:pt x="3965" y="14928"/>
                    <a:pt x="3951" y="14859"/>
                    <a:pt x="3922" y="14720"/>
                  </a:cubicBezTo>
                  <a:cubicBezTo>
                    <a:pt x="3893" y="14582"/>
                    <a:pt x="3864" y="14489"/>
                    <a:pt x="3849" y="14328"/>
                  </a:cubicBezTo>
                  <a:cubicBezTo>
                    <a:pt x="3820" y="14166"/>
                    <a:pt x="3704" y="14143"/>
                    <a:pt x="3646" y="14282"/>
                  </a:cubicBezTo>
                  <a:cubicBezTo>
                    <a:pt x="3646" y="14282"/>
                    <a:pt x="3646" y="14305"/>
                    <a:pt x="3661" y="14305"/>
                  </a:cubicBezTo>
                  <a:cubicBezTo>
                    <a:pt x="3588" y="14374"/>
                    <a:pt x="3530" y="14305"/>
                    <a:pt x="3443" y="14328"/>
                  </a:cubicBezTo>
                  <a:cubicBezTo>
                    <a:pt x="3457" y="14489"/>
                    <a:pt x="3544" y="14536"/>
                    <a:pt x="3603" y="14628"/>
                  </a:cubicBezTo>
                  <a:cubicBezTo>
                    <a:pt x="3661" y="14720"/>
                    <a:pt x="3762" y="14766"/>
                    <a:pt x="3762" y="14905"/>
                  </a:cubicBezTo>
                  <a:cubicBezTo>
                    <a:pt x="3704" y="14928"/>
                    <a:pt x="3661" y="14859"/>
                    <a:pt x="3617" y="14882"/>
                  </a:cubicBezTo>
                  <a:cubicBezTo>
                    <a:pt x="3588" y="14882"/>
                    <a:pt x="3573" y="14974"/>
                    <a:pt x="3544" y="15020"/>
                  </a:cubicBezTo>
                  <a:cubicBezTo>
                    <a:pt x="3486" y="15112"/>
                    <a:pt x="3414" y="15182"/>
                    <a:pt x="3341" y="15089"/>
                  </a:cubicBezTo>
                  <a:cubicBezTo>
                    <a:pt x="3327" y="15043"/>
                    <a:pt x="3298" y="14951"/>
                    <a:pt x="3298" y="14905"/>
                  </a:cubicBezTo>
                  <a:cubicBezTo>
                    <a:pt x="3283" y="14836"/>
                    <a:pt x="3327" y="14766"/>
                    <a:pt x="3312" y="14697"/>
                  </a:cubicBezTo>
                  <a:cubicBezTo>
                    <a:pt x="3298" y="14651"/>
                    <a:pt x="3240" y="14628"/>
                    <a:pt x="3211" y="14582"/>
                  </a:cubicBezTo>
                  <a:cubicBezTo>
                    <a:pt x="3196" y="14536"/>
                    <a:pt x="3196" y="14443"/>
                    <a:pt x="3167" y="14397"/>
                  </a:cubicBezTo>
                  <a:cubicBezTo>
                    <a:pt x="3094" y="14397"/>
                    <a:pt x="3094" y="14259"/>
                    <a:pt x="3080" y="14166"/>
                  </a:cubicBezTo>
                  <a:cubicBezTo>
                    <a:pt x="3065" y="14028"/>
                    <a:pt x="3094" y="13889"/>
                    <a:pt x="3007" y="13820"/>
                  </a:cubicBezTo>
                  <a:cubicBezTo>
                    <a:pt x="2964" y="13797"/>
                    <a:pt x="2949" y="13751"/>
                    <a:pt x="2935" y="13705"/>
                  </a:cubicBezTo>
                  <a:cubicBezTo>
                    <a:pt x="2862" y="13612"/>
                    <a:pt x="2833" y="13520"/>
                    <a:pt x="2732" y="13589"/>
                  </a:cubicBezTo>
                  <a:cubicBezTo>
                    <a:pt x="2717" y="13543"/>
                    <a:pt x="2688" y="13497"/>
                    <a:pt x="2688" y="13451"/>
                  </a:cubicBezTo>
                  <a:cubicBezTo>
                    <a:pt x="2630" y="13451"/>
                    <a:pt x="2644" y="13266"/>
                    <a:pt x="2644" y="13220"/>
                  </a:cubicBezTo>
                  <a:cubicBezTo>
                    <a:pt x="2615" y="13105"/>
                    <a:pt x="2572" y="13128"/>
                    <a:pt x="2557" y="13243"/>
                  </a:cubicBezTo>
                  <a:cubicBezTo>
                    <a:pt x="2499" y="13266"/>
                    <a:pt x="2427" y="13151"/>
                    <a:pt x="2485" y="13105"/>
                  </a:cubicBezTo>
                  <a:cubicBezTo>
                    <a:pt x="2441" y="13059"/>
                    <a:pt x="2441" y="13036"/>
                    <a:pt x="2369" y="13059"/>
                  </a:cubicBezTo>
                  <a:cubicBezTo>
                    <a:pt x="2398" y="13151"/>
                    <a:pt x="2340" y="13151"/>
                    <a:pt x="2340" y="13220"/>
                  </a:cubicBezTo>
                  <a:cubicBezTo>
                    <a:pt x="2325" y="13289"/>
                    <a:pt x="2369" y="13289"/>
                    <a:pt x="2398" y="13336"/>
                  </a:cubicBezTo>
                  <a:cubicBezTo>
                    <a:pt x="2441" y="13428"/>
                    <a:pt x="2427" y="13612"/>
                    <a:pt x="2485" y="13682"/>
                  </a:cubicBezTo>
                  <a:cubicBezTo>
                    <a:pt x="2499" y="13705"/>
                    <a:pt x="2528" y="13705"/>
                    <a:pt x="2543" y="13705"/>
                  </a:cubicBezTo>
                  <a:cubicBezTo>
                    <a:pt x="2557" y="13728"/>
                    <a:pt x="2557" y="13751"/>
                    <a:pt x="2572" y="13774"/>
                  </a:cubicBezTo>
                  <a:cubicBezTo>
                    <a:pt x="2601" y="13820"/>
                    <a:pt x="2615" y="13866"/>
                    <a:pt x="2659" y="13889"/>
                  </a:cubicBezTo>
                  <a:cubicBezTo>
                    <a:pt x="2673" y="13889"/>
                    <a:pt x="2688" y="13843"/>
                    <a:pt x="2717" y="13866"/>
                  </a:cubicBezTo>
                  <a:cubicBezTo>
                    <a:pt x="2732" y="13866"/>
                    <a:pt x="2746" y="13912"/>
                    <a:pt x="2746" y="13912"/>
                  </a:cubicBezTo>
                  <a:cubicBezTo>
                    <a:pt x="2775" y="13959"/>
                    <a:pt x="2804" y="13982"/>
                    <a:pt x="2775" y="14074"/>
                  </a:cubicBezTo>
                  <a:cubicBezTo>
                    <a:pt x="2862" y="14120"/>
                    <a:pt x="3065" y="14212"/>
                    <a:pt x="3051" y="14397"/>
                  </a:cubicBezTo>
                  <a:cubicBezTo>
                    <a:pt x="3036" y="14466"/>
                    <a:pt x="3022" y="14466"/>
                    <a:pt x="2978" y="14420"/>
                  </a:cubicBezTo>
                  <a:cubicBezTo>
                    <a:pt x="2949" y="14397"/>
                    <a:pt x="2964" y="14328"/>
                    <a:pt x="2949" y="14305"/>
                  </a:cubicBezTo>
                  <a:cubicBezTo>
                    <a:pt x="2920" y="14212"/>
                    <a:pt x="2804" y="14212"/>
                    <a:pt x="2819" y="14351"/>
                  </a:cubicBezTo>
                  <a:cubicBezTo>
                    <a:pt x="2848" y="14374"/>
                    <a:pt x="2819" y="14420"/>
                    <a:pt x="2833" y="14489"/>
                  </a:cubicBezTo>
                  <a:cubicBezTo>
                    <a:pt x="2848" y="14559"/>
                    <a:pt x="2891" y="14536"/>
                    <a:pt x="2862" y="14628"/>
                  </a:cubicBezTo>
                  <a:cubicBezTo>
                    <a:pt x="2819" y="14720"/>
                    <a:pt x="2703" y="14720"/>
                    <a:pt x="2717" y="14882"/>
                  </a:cubicBezTo>
                  <a:cubicBezTo>
                    <a:pt x="2630" y="14859"/>
                    <a:pt x="2703" y="15020"/>
                    <a:pt x="2673" y="15066"/>
                  </a:cubicBezTo>
                  <a:cubicBezTo>
                    <a:pt x="2630" y="15136"/>
                    <a:pt x="2572" y="15043"/>
                    <a:pt x="2543" y="15020"/>
                  </a:cubicBezTo>
                  <a:cubicBezTo>
                    <a:pt x="2514" y="14997"/>
                    <a:pt x="2514" y="14974"/>
                    <a:pt x="2485" y="14951"/>
                  </a:cubicBezTo>
                  <a:cubicBezTo>
                    <a:pt x="2456" y="14928"/>
                    <a:pt x="2427" y="14928"/>
                    <a:pt x="2398" y="14905"/>
                  </a:cubicBezTo>
                  <a:cubicBezTo>
                    <a:pt x="2383" y="14882"/>
                    <a:pt x="2311" y="14789"/>
                    <a:pt x="2340" y="14743"/>
                  </a:cubicBezTo>
                  <a:cubicBezTo>
                    <a:pt x="2354" y="14697"/>
                    <a:pt x="2470" y="14766"/>
                    <a:pt x="2499" y="14766"/>
                  </a:cubicBezTo>
                  <a:cubicBezTo>
                    <a:pt x="2557" y="14789"/>
                    <a:pt x="2601" y="14766"/>
                    <a:pt x="2659" y="14743"/>
                  </a:cubicBezTo>
                  <a:cubicBezTo>
                    <a:pt x="2761" y="14651"/>
                    <a:pt x="2775" y="14536"/>
                    <a:pt x="2688" y="14420"/>
                  </a:cubicBezTo>
                  <a:cubicBezTo>
                    <a:pt x="2644" y="14351"/>
                    <a:pt x="2615" y="14282"/>
                    <a:pt x="2586" y="14212"/>
                  </a:cubicBezTo>
                  <a:cubicBezTo>
                    <a:pt x="2543" y="14166"/>
                    <a:pt x="2485" y="14166"/>
                    <a:pt x="2441" y="14120"/>
                  </a:cubicBezTo>
                  <a:cubicBezTo>
                    <a:pt x="2398" y="14074"/>
                    <a:pt x="2369" y="14005"/>
                    <a:pt x="2340" y="13959"/>
                  </a:cubicBezTo>
                  <a:cubicBezTo>
                    <a:pt x="2282" y="13843"/>
                    <a:pt x="2180" y="13751"/>
                    <a:pt x="2151" y="13612"/>
                  </a:cubicBezTo>
                  <a:cubicBezTo>
                    <a:pt x="2107" y="13451"/>
                    <a:pt x="2064" y="13312"/>
                    <a:pt x="1933" y="13405"/>
                  </a:cubicBezTo>
                  <a:cubicBezTo>
                    <a:pt x="1832" y="13474"/>
                    <a:pt x="1788" y="13612"/>
                    <a:pt x="1657" y="13636"/>
                  </a:cubicBezTo>
                  <a:cubicBezTo>
                    <a:pt x="1541" y="13636"/>
                    <a:pt x="1454" y="13497"/>
                    <a:pt x="1382" y="13705"/>
                  </a:cubicBezTo>
                  <a:cubicBezTo>
                    <a:pt x="1338" y="13797"/>
                    <a:pt x="1353" y="13797"/>
                    <a:pt x="1353" y="13912"/>
                  </a:cubicBezTo>
                  <a:cubicBezTo>
                    <a:pt x="1367" y="14005"/>
                    <a:pt x="1338" y="14028"/>
                    <a:pt x="1294" y="14074"/>
                  </a:cubicBezTo>
                  <a:cubicBezTo>
                    <a:pt x="1193" y="14189"/>
                    <a:pt x="1106" y="14259"/>
                    <a:pt x="1048" y="14397"/>
                  </a:cubicBezTo>
                  <a:cubicBezTo>
                    <a:pt x="1033" y="14466"/>
                    <a:pt x="1004" y="14536"/>
                    <a:pt x="1019" y="14605"/>
                  </a:cubicBezTo>
                  <a:cubicBezTo>
                    <a:pt x="1033" y="14697"/>
                    <a:pt x="1048" y="14720"/>
                    <a:pt x="990" y="14789"/>
                  </a:cubicBezTo>
                  <a:cubicBezTo>
                    <a:pt x="961" y="14859"/>
                    <a:pt x="903" y="14974"/>
                    <a:pt x="859" y="15020"/>
                  </a:cubicBezTo>
                  <a:cubicBezTo>
                    <a:pt x="830" y="15020"/>
                    <a:pt x="801" y="15020"/>
                    <a:pt x="772" y="15043"/>
                  </a:cubicBezTo>
                  <a:cubicBezTo>
                    <a:pt x="699" y="15089"/>
                    <a:pt x="612" y="15043"/>
                    <a:pt x="525" y="15089"/>
                  </a:cubicBezTo>
                  <a:cubicBezTo>
                    <a:pt x="482" y="15112"/>
                    <a:pt x="438" y="15205"/>
                    <a:pt x="380" y="15159"/>
                  </a:cubicBezTo>
                  <a:cubicBezTo>
                    <a:pt x="336" y="15112"/>
                    <a:pt x="351" y="15043"/>
                    <a:pt x="278" y="15020"/>
                  </a:cubicBezTo>
                  <a:cubicBezTo>
                    <a:pt x="220" y="15020"/>
                    <a:pt x="162" y="15089"/>
                    <a:pt x="104" y="14997"/>
                  </a:cubicBezTo>
                  <a:cubicBezTo>
                    <a:pt x="46" y="14928"/>
                    <a:pt x="90" y="14859"/>
                    <a:pt x="90" y="14789"/>
                  </a:cubicBezTo>
                  <a:cubicBezTo>
                    <a:pt x="90" y="14651"/>
                    <a:pt x="46" y="14720"/>
                    <a:pt x="3" y="14628"/>
                  </a:cubicBezTo>
                  <a:cubicBezTo>
                    <a:pt x="-12" y="14536"/>
                    <a:pt x="46" y="14443"/>
                    <a:pt x="61" y="14397"/>
                  </a:cubicBezTo>
                  <a:cubicBezTo>
                    <a:pt x="90" y="14305"/>
                    <a:pt x="119" y="14212"/>
                    <a:pt x="119" y="14120"/>
                  </a:cubicBezTo>
                  <a:cubicBezTo>
                    <a:pt x="133" y="14028"/>
                    <a:pt x="119" y="14005"/>
                    <a:pt x="75" y="13936"/>
                  </a:cubicBezTo>
                  <a:cubicBezTo>
                    <a:pt x="17" y="13843"/>
                    <a:pt x="17" y="13705"/>
                    <a:pt x="90" y="13589"/>
                  </a:cubicBezTo>
                  <a:cubicBezTo>
                    <a:pt x="148" y="13497"/>
                    <a:pt x="206" y="13497"/>
                    <a:pt x="293" y="13520"/>
                  </a:cubicBezTo>
                  <a:cubicBezTo>
                    <a:pt x="351" y="13520"/>
                    <a:pt x="409" y="13497"/>
                    <a:pt x="467" y="13520"/>
                  </a:cubicBezTo>
                  <a:cubicBezTo>
                    <a:pt x="525" y="13520"/>
                    <a:pt x="583" y="13566"/>
                    <a:pt x="641" y="13589"/>
                  </a:cubicBezTo>
                  <a:cubicBezTo>
                    <a:pt x="757" y="13612"/>
                    <a:pt x="873" y="13612"/>
                    <a:pt x="917" y="13428"/>
                  </a:cubicBezTo>
                  <a:cubicBezTo>
                    <a:pt x="946" y="13336"/>
                    <a:pt x="961" y="13059"/>
                    <a:pt x="932" y="12943"/>
                  </a:cubicBezTo>
                  <a:cubicBezTo>
                    <a:pt x="917" y="12874"/>
                    <a:pt x="873" y="12828"/>
                    <a:pt x="830" y="12805"/>
                  </a:cubicBezTo>
                  <a:cubicBezTo>
                    <a:pt x="830" y="12689"/>
                    <a:pt x="830" y="12666"/>
                    <a:pt x="772" y="12620"/>
                  </a:cubicBezTo>
                  <a:cubicBezTo>
                    <a:pt x="728" y="12574"/>
                    <a:pt x="699" y="12551"/>
                    <a:pt x="656" y="12505"/>
                  </a:cubicBezTo>
                  <a:cubicBezTo>
                    <a:pt x="627" y="12482"/>
                    <a:pt x="540" y="12459"/>
                    <a:pt x="511" y="12412"/>
                  </a:cubicBezTo>
                  <a:cubicBezTo>
                    <a:pt x="482" y="12297"/>
                    <a:pt x="569" y="12297"/>
                    <a:pt x="612" y="12274"/>
                  </a:cubicBezTo>
                  <a:cubicBezTo>
                    <a:pt x="641" y="12274"/>
                    <a:pt x="670" y="12274"/>
                    <a:pt x="699" y="12274"/>
                  </a:cubicBezTo>
                  <a:cubicBezTo>
                    <a:pt x="728" y="12274"/>
                    <a:pt x="743" y="12297"/>
                    <a:pt x="772" y="12320"/>
                  </a:cubicBezTo>
                  <a:cubicBezTo>
                    <a:pt x="844" y="12343"/>
                    <a:pt x="888" y="12320"/>
                    <a:pt x="873" y="12205"/>
                  </a:cubicBezTo>
                  <a:cubicBezTo>
                    <a:pt x="859" y="12159"/>
                    <a:pt x="786" y="12066"/>
                    <a:pt x="844" y="12020"/>
                  </a:cubicBezTo>
                  <a:cubicBezTo>
                    <a:pt x="903" y="11997"/>
                    <a:pt x="946" y="12089"/>
                    <a:pt x="990" y="12089"/>
                  </a:cubicBezTo>
                  <a:cubicBezTo>
                    <a:pt x="1062" y="12112"/>
                    <a:pt x="1077" y="12066"/>
                    <a:pt x="1106" y="11997"/>
                  </a:cubicBezTo>
                  <a:cubicBezTo>
                    <a:pt x="1135" y="11928"/>
                    <a:pt x="1164" y="11928"/>
                    <a:pt x="1222" y="11928"/>
                  </a:cubicBezTo>
                  <a:cubicBezTo>
                    <a:pt x="1265" y="11812"/>
                    <a:pt x="1207" y="11697"/>
                    <a:pt x="1309" y="11628"/>
                  </a:cubicBezTo>
                  <a:cubicBezTo>
                    <a:pt x="1353" y="11605"/>
                    <a:pt x="1382" y="11628"/>
                    <a:pt x="1425" y="11582"/>
                  </a:cubicBezTo>
                  <a:cubicBezTo>
                    <a:pt x="1498" y="11536"/>
                    <a:pt x="1512" y="11351"/>
                    <a:pt x="1527" y="11259"/>
                  </a:cubicBezTo>
                  <a:cubicBezTo>
                    <a:pt x="1541" y="11259"/>
                    <a:pt x="1541" y="11259"/>
                    <a:pt x="1556" y="11259"/>
                  </a:cubicBezTo>
                  <a:cubicBezTo>
                    <a:pt x="1628" y="11212"/>
                    <a:pt x="1599" y="11074"/>
                    <a:pt x="1628" y="10982"/>
                  </a:cubicBezTo>
                  <a:cubicBezTo>
                    <a:pt x="1686" y="10982"/>
                    <a:pt x="1744" y="11005"/>
                    <a:pt x="1788" y="10982"/>
                  </a:cubicBezTo>
                  <a:cubicBezTo>
                    <a:pt x="1803" y="10959"/>
                    <a:pt x="1817" y="10912"/>
                    <a:pt x="1846" y="10912"/>
                  </a:cubicBezTo>
                  <a:cubicBezTo>
                    <a:pt x="1875" y="10912"/>
                    <a:pt x="1890" y="10959"/>
                    <a:pt x="1904" y="10959"/>
                  </a:cubicBezTo>
                  <a:cubicBezTo>
                    <a:pt x="1977" y="10936"/>
                    <a:pt x="1962" y="10866"/>
                    <a:pt x="1962" y="10774"/>
                  </a:cubicBezTo>
                  <a:cubicBezTo>
                    <a:pt x="1977" y="10682"/>
                    <a:pt x="1977" y="10659"/>
                    <a:pt x="1962" y="10543"/>
                  </a:cubicBezTo>
                  <a:cubicBezTo>
                    <a:pt x="1933" y="10382"/>
                    <a:pt x="1875" y="10243"/>
                    <a:pt x="1890" y="10059"/>
                  </a:cubicBezTo>
                  <a:cubicBezTo>
                    <a:pt x="1904" y="9874"/>
                    <a:pt x="1991" y="9943"/>
                    <a:pt x="2049" y="9828"/>
                  </a:cubicBezTo>
                  <a:cubicBezTo>
                    <a:pt x="2064" y="9805"/>
                    <a:pt x="2122" y="9620"/>
                    <a:pt x="2165" y="9712"/>
                  </a:cubicBezTo>
                  <a:cubicBezTo>
                    <a:pt x="2180" y="9782"/>
                    <a:pt x="2093" y="9920"/>
                    <a:pt x="2151" y="9989"/>
                  </a:cubicBezTo>
                  <a:cubicBezTo>
                    <a:pt x="2136" y="10012"/>
                    <a:pt x="2122" y="10059"/>
                    <a:pt x="2122" y="10082"/>
                  </a:cubicBezTo>
                  <a:cubicBezTo>
                    <a:pt x="2238" y="10082"/>
                    <a:pt x="2180" y="10174"/>
                    <a:pt x="2122" y="10243"/>
                  </a:cubicBezTo>
                  <a:cubicBezTo>
                    <a:pt x="2064" y="10336"/>
                    <a:pt x="2151" y="10336"/>
                    <a:pt x="2180" y="10382"/>
                  </a:cubicBezTo>
                  <a:cubicBezTo>
                    <a:pt x="2209" y="10428"/>
                    <a:pt x="2238" y="10566"/>
                    <a:pt x="2165" y="10566"/>
                  </a:cubicBezTo>
                  <a:cubicBezTo>
                    <a:pt x="2136" y="10566"/>
                    <a:pt x="2049" y="10428"/>
                    <a:pt x="2049" y="10520"/>
                  </a:cubicBezTo>
                  <a:cubicBezTo>
                    <a:pt x="2049" y="10543"/>
                    <a:pt x="2122" y="10659"/>
                    <a:pt x="2136" y="10682"/>
                  </a:cubicBezTo>
                  <a:cubicBezTo>
                    <a:pt x="2180" y="10751"/>
                    <a:pt x="2223" y="10774"/>
                    <a:pt x="2267" y="10751"/>
                  </a:cubicBezTo>
                  <a:cubicBezTo>
                    <a:pt x="2340" y="10728"/>
                    <a:pt x="2340" y="10682"/>
                    <a:pt x="2412" y="10728"/>
                  </a:cubicBezTo>
                  <a:cubicBezTo>
                    <a:pt x="2456" y="10774"/>
                    <a:pt x="2499" y="10843"/>
                    <a:pt x="2557" y="10843"/>
                  </a:cubicBezTo>
                  <a:cubicBezTo>
                    <a:pt x="2615" y="10843"/>
                    <a:pt x="2644" y="10797"/>
                    <a:pt x="2703" y="10751"/>
                  </a:cubicBezTo>
                  <a:cubicBezTo>
                    <a:pt x="2790" y="10682"/>
                    <a:pt x="2920" y="10543"/>
                    <a:pt x="3022" y="10612"/>
                  </a:cubicBezTo>
                  <a:cubicBezTo>
                    <a:pt x="3080" y="10659"/>
                    <a:pt x="3065" y="10705"/>
                    <a:pt x="3138" y="10636"/>
                  </a:cubicBezTo>
                  <a:cubicBezTo>
                    <a:pt x="3182" y="10612"/>
                    <a:pt x="3211" y="10543"/>
                    <a:pt x="3254" y="10497"/>
                  </a:cubicBezTo>
                  <a:cubicBezTo>
                    <a:pt x="3283" y="10474"/>
                    <a:pt x="3283" y="10497"/>
                    <a:pt x="3312" y="10451"/>
                  </a:cubicBezTo>
                  <a:cubicBezTo>
                    <a:pt x="3327" y="10405"/>
                    <a:pt x="3327" y="10382"/>
                    <a:pt x="3327" y="10336"/>
                  </a:cubicBezTo>
                  <a:cubicBezTo>
                    <a:pt x="3327" y="10243"/>
                    <a:pt x="3298" y="10174"/>
                    <a:pt x="3298" y="10105"/>
                  </a:cubicBezTo>
                  <a:cubicBezTo>
                    <a:pt x="3298" y="10036"/>
                    <a:pt x="3327" y="9943"/>
                    <a:pt x="3356" y="9874"/>
                  </a:cubicBezTo>
                  <a:cubicBezTo>
                    <a:pt x="3370" y="9782"/>
                    <a:pt x="3385" y="9759"/>
                    <a:pt x="3443" y="9736"/>
                  </a:cubicBezTo>
                  <a:cubicBezTo>
                    <a:pt x="3501" y="9805"/>
                    <a:pt x="3632" y="10059"/>
                    <a:pt x="3675" y="9828"/>
                  </a:cubicBezTo>
                  <a:cubicBezTo>
                    <a:pt x="3675" y="9782"/>
                    <a:pt x="3690" y="9620"/>
                    <a:pt x="3675" y="9574"/>
                  </a:cubicBezTo>
                  <a:cubicBezTo>
                    <a:pt x="3661" y="9505"/>
                    <a:pt x="3603" y="9459"/>
                    <a:pt x="3573" y="9389"/>
                  </a:cubicBezTo>
                  <a:cubicBezTo>
                    <a:pt x="3515" y="9228"/>
                    <a:pt x="3603" y="9112"/>
                    <a:pt x="3719" y="9089"/>
                  </a:cubicBezTo>
                  <a:cubicBezTo>
                    <a:pt x="3820" y="9089"/>
                    <a:pt x="3936" y="9228"/>
                    <a:pt x="4038" y="9136"/>
                  </a:cubicBezTo>
                  <a:cubicBezTo>
                    <a:pt x="4067" y="9089"/>
                    <a:pt x="4096" y="9066"/>
                    <a:pt x="4125" y="9020"/>
                  </a:cubicBezTo>
                  <a:cubicBezTo>
                    <a:pt x="4154" y="8997"/>
                    <a:pt x="4198" y="8997"/>
                    <a:pt x="4227" y="8974"/>
                  </a:cubicBezTo>
                  <a:cubicBezTo>
                    <a:pt x="4270" y="8951"/>
                    <a:pt x="4256" y="8928"/>
                    <a:pt x="4212" y="8882"/>
                  </a:cubicBezTo>
                  <a:cubicBezTo>
                    <a:pt x="4183" y="8836"/>
                    <a:pt x="4169" y="8859"/>
                    <a:pt x="4125" y="8859"/>
                  </a:cubicBezTo>
                  <a:cubicBezTo>
                    <a:pt x="4096" y="8789"/>
                    <a:pt x="4125" y="8697"/>
                    <a:pt x="4082" y="8651"/>
                  </a:cubicBezTo>
                  <a:cubicBezTo>
                    <a:pt x="4023" y="8605"/>
                    <a:pt x="3936" y="8697"/>
                    <a:pt x="3893" y="8720"/>
                  </a:cubicBezTo>
                  <a:cubicBezTo>
                    <a:pt x="3835" y="8743"/>
                    <a:pt x="3791" y="8766"/>
                    <a:pt x="3748" y="8812"/>
                  </a:cubicBezTo>
                  <a:cubicBezTo>
                    <a:pt x="3719" y="8859"/>
                    <a:pt x="3719" y="8859"/>
                    <a:pt x="3690" y="8882"/>
                  </a:cubicBezTo>
                  <a:cubicBezTo>
                    <a:pt x="3661" y="8905"/>
                    <a:pt x="3632" y="8905"/>
                    <a:pt x="3603" y="8905"/>
                  </a:cubicBezTo>
                  <a:cubicBezTo>
                    <a:pt x="3501" y="8905"/>
                    <a:pt x="3414" y="8766"/>
                    <a:pt x="3356" y="8651"/>
                  </a:cubicBezTo>
                  <a:cubicBezTo>
                    <a:pt x="3312" y="8582"/>
                    <a:pt x="3312" y="8582"/>
                    <a:pt x="3327" y="8466"/>
                  </a:cubicBezTo>
                  <a:cubicBezTo>
                    <a:pt x="3341" y="8374"/>
                    <a:pt x="3341" y="8351"/>
                    <a:pt x="3312" y="8259"/>
                  </a:cubicBezTo>
                  <a:cubicBezTo>
                    <a:pt x="3269" y="8074"/>
                    <a:pt x="3298" y="7889"/>
                    <a:pt x="3385" y="7751"/>
                  </a:cubicBezTo>
                  <a:cubicBezTo>
                    <a:pt x="3472" y="7636"/>
                    <a:pt x="3544" y="7543"/>
                    <a:pt x="3603" y="7382"/>
                  </a:cubicBezTo>
                  <a:cubicBezTo>
                    <a:pt x="3632" y="7312"/>
                    <a:pt x="3646" y="7243"/>
                    <a:pt x="3675" y="7197"/>
                  </a:cubicBezTo>
                  <a:cubicBezTo>
                    <a:pt x="3704" y="7128"/>
                    <a:pt x="3762" y="7082"/>
                    <a:pt x="3791" y="7012"/>
                  </a:cubicBezTo>
                  <a:cubicBezTo>
                    <a:pt x="3820" y="6828"/>
                    <a:pt x="3675" y="6689"/>
                    <a:pt x="3588" y="6736"/>
                  </a:cubicBezTo>
                  <a:cubicBezTo>
                    <a:pt x="3486" y="6759"/>
                    <a:pt x="3370" y="6874"/>
                    <a:pt x="3327" y="7012"/>
                  </a:cubicBezTo>
                  <a:cubicBezTo>
                    <a:pt x="3312" y="7082"/>
                    <a:pt x="3298" y="7174"/>
                    <a:pt x="3298" y="7243"/>
                  </a:cubicBezTo>
                  <a:cubicBezTo>
                    <a:pt x="3298" y="7336"/>
                    <a:pt x="3327" y="7382"/>
                    <a:pt x="3283" y="7451"/>
                  </a:cubicBezTo>
                  <a:cubicBezTo>
                    <a:pt x="3138" y="7682"/>
                    <a:pt x="2906" y="7866"/>
                    <a:pt x="2891" y="8212"/>
                  </a:cubicBezTo>
                  <a:cubicBezTo>
                    <a:pt x="2891" y="8397"/>
                    <a:pt x="2906" y="8559"/>
                    <a:pt x="2862" y="8743"/>
                  </a:cubicBezTo>
                  <a:cubicBezTo>
                    <a:pt x="2819" y="8766"/>
                    <a:pt x="2804" y="8836"/>
                    <a:pt x="2775" y="8882"/>
                  </a:cubicBezTo>
                  <a:cubicBezTo>
                    <a:pt x="2833" y="8905"/>
                    <a:pt x="2862" y="8743"/>
                    <a:pt x="2906" y="8720"/>
                  </a:cubicBezTo>
                  <a:cubicBezTo>
                    <a:pt x="2964" y="8720"/>
                    <a:pt x="3007" y="8812"/>
                    <a:pt x="3036" y="8882"/>
                  </a:cubicBezTo>
                  <a:cubicBezTo>
                    <a:pt x="3065" y="8974"/>
                    <a:pt x="3065" y="9089"/>
                    <a:pt x="2993" y="9089"/>
                  </a:cubicBezTo>
                  <a:cubicBezTo>
                    <a:pt x="2935" y="9112"/>
                    <a:pt x="2833" y="9020"/>
                    <a:pt x="2790" y="9136"/>
                  </a:cubicBezTo>
                  <a:cubicBezTo>
                    <a:pt x="2862" y="9159"/>
                    <a:pt x="2920" y="9136"/>
                    <a:pt x="2978" y="9136"/>
                  </a:cubicBezTo>
                  <a:cubicBezTo>
                    <a:pt x="3007" y="9274"/>
                    <a:pt x="2862" y="9297"/>
                    <a:pt x="2819" y="9320"/>
                  </a:cubicBezTo>
                  <a:cubicBezTo>
                    <a:pt x="2717" y="9389"/>
                    <a:pt x="2790" y="9459"/>
                    <a:pt x="2833" y="9551"/>
                  </a:cubicBezTo>
                  <a:cubicBezTo>
                    <a:pt x="2775" y="9643"/>
                    <a:pt x="2819" y="9805"/>
                    <a:pt x="2833" y="9897"/>
                  </a:cubicBezTo>
                  <a:cubicBezTo>
                    <a:pt x="2833" y="10059"/>
                    <a:pt x="2732" y="10174"/>
                    <a:pt x="2644" y="10174"/>
                  </a:cubicBezTo>
                  <a:cubicBezTo>
                    <a:pt x="2586" y="10197"/>
                    <a:pt x="2572" y="10197"/>
                    <a:pt x="2543" y="10266"/>
                  </a:cubicBezTo>
                  <a:cubicBezTo>
                    <a:pt x="2514" y="10336"/>
                    <a:pt x="2528" y="10405"/>
                    <a:pt x="2470" y="10428"/>
                  </a:cubicBezTo>
                  <a:cubicBezTo>
                    <a:pt x="2412" y="10451"/>
                    <a:pt x="2383" y="10382"/>
                    <a:pt x="2369" y="10312"/>
                  </a:cubicBezTo>
                  <a:cubicBezTo>
                    <a:pt x="2325" y="10359"/>
                    <a:pt x="2340" y="10474"/>
                    <a:pt x="2340" y="10543"/>
                  </a:cubicBezTo>
                  <a:cubicBezTo>
                    <a:pt x="2267" y="10566"/>
                    <a:pt x="2296" y="10405"/>
                    <a:pt x="2223" y="10405"/>
                  </a:cubicBezTo>
                  <a:cubicBezTo>
                    <a:pt x="2194" y="10289"/>
                    <a:pt x="2369" y="10174"/>
                    <a:pt x="2369" y="10059"/>
                  </a:cubicBezTo>
                  <a:cubicBezTo>
                    <a:pt x="2383" y="9920"/>
                    <a:pt x="2282" y="9759"/>
                    <a:pt x="2238" y="9666"/>
                  </a:cubicBezTo>
                  <a:cubicBezTo>
                    <a:pt x="2194" y="9551"/>
                    <a:pt x="2253" y="9343"/>
                    <a:pt x="2194" y="9205"/>
                  </a:cubicBezTo>
                  <a:cubicBezTo>
                    <a:pt x="2180" y="9182"/>
                    <a:pt x="2151" y="9159"/>
                    <a:pt x="2151" y="9112"/>
                  </a:cubicBezTo>
                  <a:cubicBezTo>
                    <a:pt x="2136" y="9089"/>
                    <a:pt x="2165" y="9020"/>
                    <a:pt x="2151" y="8997"/>
                  </a:cubicBezTo>
                  <a:cubicBezTo>
                    <a:pt x="2093" y="8905"/>
                    <a:pt x="2078" y="9136"/>
                    <a:pt x="2078" y="9159"/>
                  </a:cubicBezTo>
                  <a:cubicBezTo>
                    <a:pt x="2078" y="9320"/>
                    <a:pt x="2078" y="9274"/>
                    <a:pt x="1991" y="9366"/>
                  </a:cubicBezTo>
                  <a:cubicBezTo>
                    <a:pt x="1948" y="9412"/>
                    <a:pt x="1933" y="9482"/>
                    <a:pt x="1875" y="9528"/>
                  </a:cubicBezTo>
                  <a:cubicBezTo>
                    <a:pt x="1817" y="9574"/>
                    <a:pt x="1744" y="9574"/>
                    <a:pt x="1701" y="9528"/>
                  </a:cubicBezTo>
                  <a:cubicBezTo>
                    <a:pt x="1672" y="9482"/>
                    <a:pt x="1672" y="9459"/>
                    <a:pt x="1657" y="9412"/>
                  </a:cubicBezTo>
                  <a:cubicBezTo>
                    <a:pt x="1643" y="9389"/>
                    <a:pt x="1614" y="9366"/>
                    <a:pt x="1599" y="9343"/>
                  </a:cubicBezTo>
                  <a:cubicBezTo>
                    <a:pt x="1628" y="9274"/>
                    <a:pt x="1686" y="9251"/>
                    <a:pt x="1701" y="9182"/>
                  </a:cubicBezTo>
                  <a:cubicBezTo>
                    <a:pt x="1657" y="9159"/>
                    <a:pt x="1614" y="9182"/>
                    <a:pt x="1585" y="9136"/>
                  </a:cubicBezTo>
                  <a:cubicBezTo>
                    <a:pt x="1585" y="9043"/>
                    <a:pt x="1672" y="9066"/>
                    <a:pt x="1701" y="8974"/>
                  </a:cubicBezTo>
                  <a:cubicBezTo>
                    <a:pt x="1701" y="8951"/>
                    <a:pt x="1686" y="8882"/>
                    <a:pt x="1701" y="8859"/>
                  </a:cubicBezTo>
                  <a:cubicBezTo>
                    <a:pt x="1701" y="8836"/>
                    <a:pt x="1730" y="8812"/>
                    <a:pt x="1744" y="8789"/>
                  </a:cubicBezTo>
                  <a:cubicBezTo>
                    <a:pt x="1686" y="8766"/>
                    <a:pt x="1657" y="8928"/>
                    <a:pt x="1614" y="8951"/>
                  </a:cubicBezTo>
                  <a:cubicBezTo>
                    <a:pt x="1570" y="8974"/>
                    <a:pt x="1541" y="8882"/>
                    <a:pt x="1541" y="8789"/>
                  </a:cubicBezTo>
                  <a:cubicBezTo>
                    <a:pt x="1556" y="8720"/>
                    <a:pt x="1556" y="8628"/>
                    <a:pt x="1599" y="8582"/>
                  </a:cubicBezTo>
                  <a:cubicBezTo>
                    <a:pt x="1657" y="8536"/>
                    <a:pt x="1730" y="8582"/>
                    <a:pt x="1788" y="8536"/>
                  </a:cubicBezTo>
                  <a:cubicBezTo>
                    <a:pt x="1846" y="8489"/>
                    <a:pt x="1846" y="8351"/>
                    <a:pt x="1773" y="8420"/>
                  </a:cubicBezTo>
                  <a:cubicBezTo>
                    <a:pt x="1759" y="8536"/>
                    <a:pt x="1686" y="8512"/>
                    <a:pt x="1628" y="8512"/>
                  </a:cubicBezTo>
                  <a:cubicBezTo>
                    <a:pt x="1570" y="8512"/>
                    <a:pt x="1556" y="8512"/>
                    <a:pt x="1556" y="8374"/>
                  </a:cubicBezTo>
                  <a:cubicBezTo>
                    <a:pt x="1556" y="8282"/>
                    <a:pt x="1556" y="8236"/>
                    <a:pt x="1614" y="8189"/>
                  </a:cubicBezTo>
                  <a:cubicBezTo>
                    <a:pt x="1701" y="8166"/>
                    <a:pt x="1672" y="8166"/>
                    <a:pt x="1701" y="8051"/>
                  </a:cubicBezTo>
                  <a:cubicBezTo>
                    <a:pt x="1715" y="7959"/>
                    <a:pt x="1759" y="7959"/>
                    <a:pt x="1803" y="7912"/>
                  </a:cubicBezTo>
                  <a:cubicBezTo>
                    <a:pt x="1832" y="7843"/>
                    <a:pt x="1846" y="7751"/>
                    <a:pt x="1890" y="7705"/>
                  </a:cubicBezTo>
                  <a:cubicBezTo>
                    <a:pt x="1962" y="7612"/>
                    <a:pt x="1977" y="7682"/>
                    <a:pt x="2035" y="7705"/>
                  </a:cubicBezTo>
                  <a:cubicBezTo>
                    <a:pt x="2093" y="7728"/>
                    <a:pt x="2165" y="7682"/>
                    <a:pt x="2194" y="7636"/>
                  </a:cubicBezTo>
                  <a:cubicBezTo>
                    <a:pt x="2223" y="7589"/>
                    <a:pt x="2238" y="7543"/>
                    <a:pt x="2238" y="7520"/>
                  </a:cubicBezTo>
                  <a:cubicBezTo>
                    <a:pt x="2194" y="7497"/>
                    <a:pt x="2078" y="7728"/>
                    <a:pt x="2049" y="7589"/>
                  </a:cubicBezTo>
                  <a:cubicBezTo>
                    <a:pt x="2049" y="7474"/>
                    <a:pt x="2194" y="7312"/>
                    <a:pt x="2238" y="7243"/>
                  </a:cubicBezTo>
                  <a:cubicBezTo>
                    <a:pt x="2267" y="7151"/>
                    <a:pt x="2282" y="7105"/>
                    <a:pt x="2296" y="7036"/>
                  </a:cubicBezTo>
                  <a:cubicBezTo>
                    <a:pt x="2325" y="6897"/>
                    <a:pt x="2398" y="6805"/>
                    <a:pt x="2427" y="6666"/>
                  </a:cubicBezTo>
                  <a:cubicBezTo>
                    <a:pt x="2441" y="6528"/>
                    <a:pt x="2470" y="6366"/>
                    <a:pt x="2499" y="6251"/>
                  </a:cubicBezTo>
                  <a:cubicBezTo>
                    <a:pt x="2528" y="6205"/>
                    <a:pt x="2557" y="6159"/>
                    <a:pt x="2586" y="6112"/>
                  </a:cubicBezTo>
                  <a:cubicBezTo>
                    <a:pt x="2615" y="6066"/>
                    <a:pt x="2630" y="5951"/>
                    <a:pt x="2688" y="5997"/>
                  </a:cubicBezTo>
                  <a:cubicBezTo>
                    <a:pt x="2703" y="5928"/>
                    <a:pt x="2673" y="5882"/>
                    <a:pt x="2688" y="5812"/>
                  </a:cubicBezTo>
                  <a:cubicBezTo>
                    <a:pt x="2703" y="5766"/>
                    <a:pt x="2703" y="5789"/>
                    <a:pt x="2717" y="5766"/>
                  </a:cubicBezTo>
                  <a:cubicBezTo>
                    <a:pt x="2732" y="5720"/>
                    <a:pt x="2761" y="5766"/>
                    <a:pt x="2761" y="5697"/>
                  </a:cubicBezTo>
                  <a:cubicBezTo>
                    <a:pt x="2775" y="5720"/>
                    <a:pt x="2790" y="5720"/>
                    <a:pt x="2819" y="5720"/>
                  </a:cubicBezTo>
                  <a:cubicBezTo>
                    <a:pt x="2848" y="5628"/>
                    <a:pt x="2746" y="5536"/>
                    <a:pt x="2703" y="5605"/>
                  </a:cubicBezTo>
                  <a:cubicBezTo>
                    <a:pt x="2630" y="5674"/>
                    <a:pt x="2601" y="5836"/>
                    <a:pt x="2514" y="5674"/>
                  </a:cubicBezTo>
                  <a:cubicBezTo>
                    <a:pt x="2528" y="5605"/>
                    <a:pt x="2601" y="5559"/>
                    <a:pt x="2630" y="5512"/>
                  </a:cubicBezTo>
                  <a:cubicBezTo>
                    <a:pt x="2630" y="5512"/>
                    <a:pt x="2630" y="5489"/>
                    <a:pt x="2630" y="5489"/>
                  </a:cubicBezTo>
                  <a:cubicBezTo>
                    <a:pt x="2470" y="5466"/>
                    <a:pt x="2615" y="5305"/>
                    <a:pt x="2659" y="5397"/>
                  </a:cubicBezTo>
                  <a:cubicBezTo>
                    <a:pt x="2659" y="5374"/>
                    <a:pt x="2746" y="5028"/>
                    <a:pt x="2775" y="5236"/>
                  </a:cubicBezTo>
                  <a:cubicBezTo>
                    <a:pt x="2790" y="5305"/>
                    <a:pt x="2732" y="5328"/>
                    <a:pt x="2761" y="5397"/>
                  </a:cubicBezTo>
                  <a:cubicBezTo>
                    <a:pt x="2761" y="5397"/>
                    <a:pt x="2833" y="5512"/>
                    <a:pt x="2848" y="5512"/>
                  </a:cubicBezTo>
                  <a:cubicBezTo>
                    <a:pt x="2891" y="5512"/>
                    <a:pt x="2920" y="5420"/>
                    <a:pt x="2906" y="5374"/>
                  </a:cubicBezTo>
                  <a:cubicBezTo>
                    <a:pt x="2906" y="5305"/>
                    <a:pt x="2862" y="5328"/>
                    <a:pt x="2833" y="5282"/>
                  </a:cubicBezTo>
                  <a:cubicBezTo>
                    <a:pt x="2775" y="5120"/>
                    <a:pt x="2920" y="5097"/>
                    <a:pt x="2978" y="5051"/>
                  </a:cubicBezTo>
                  <a:cubicBezTo>
                    <a:pt x="2993" y="5120"/>
                    <a:pt x="2949" y="5189"/>
                    <a:pt x="2935" y="5259"/>
                  </a:cubicBezTo>
                  <a:cubicBezTo>
                    <a:pt x="3007" y="5282"/>
                    <a:pt x="2993" y="5189"/>
                    <a:pt x="3036" y="5166"/>
                  </a:cubicBezTo>
                  <a:cubicBezTo>
                    <a:pt x="3051" y="5212"/>
                    <a:pt x="3109" y="5282"/>
                    <a:pt x="3138" y="5236"/>
                  </a:cubicBezTo>
                  <a:cubicBezTo>
                    <a:pt x="3196" y="5143"/>
                    <a:pt x="3094" y="5120"/>
                    <a:pt x="3065" y="5097"/>
                  </a:cubicBezTo>
                  <a:cubicBezTo>
                    <a:pt x="3036" y="5074"/>
                    <a:pt x="3022" y="4982"/>
                    <a:pt x="3036" y="4936"/>
                  </a:cubicBezTo>
                  <a:cubicBezTo>
                    <a:pt x="3051" y="4866"/>
                    <a:pt x="3080" y="4820"/>
                    <a:pt x="3123" y="4820"/>
                  </a:cubicBezTo>
                  <a:cubicBezTo>
                    <a:pt x="3153" y="4866"/>
                    <a:pt x="3153" y="4936"/>
                    <a:pt x="3167" y="4982"/>
                  </a:cubicBezTo>
                  <a:cubicBezTo>
                    <a:pt x="3182" y="5051"/>
                    <a:pt x="3196" y="5074"/>
                    <a:pt x="3240" y="5120"/>
                  </a:cubicBezTo>
                  <a:cubicBezTo>
                    <a:pt x="3269" y="5051"/>
                    <a:pt x="3254" y="4982"/>
                    <a:pt x="3283" y="4936"/>
                  </a:cubicBezTo>
                  <a:cubicBezTo>
                    <a:pt x="3283" y="4912"/>
                    <a:pt x="3312" y="4866"/>
                    <a:pt x="3341" y="4866"/>
                  </a:cubicBezTo>
                  <a:cubicBezTo>
                    <a:pt x="3370" y="4889"/>
                    <a:pt x="3356" y="4936"/>
                    <a:pt x="3370" y="4959"/>
                  </a:cubicBezTo>
                  <a:cubicBezTo>
                    <a:pt x="3443" y="5005"/>
                    <a:pt x="3428" y="4936"/>
                    <a:pt x="3428" y="4843"/>
                  </a:cubicBezTo>
                  <a:cubicBezTo>
                    <a:pt x="3428" y="4774"/>
                    <a:pt x="3443" y="4728"/>
                    <a:pt x="3443" y="4659"/>
                  </a:cubicBezTo>
                  <a:cubicBezTo>
                    <a:pt x="3428" y="4659"/>
                    <a:pt x="3414" y="4636"/>
                    <a:pt x="3399" y="4636"/>
                  </a:cubicBezTo>
                  <a:cubicBezTo>
                    <a:pt x="3414" y="4566"/>
                    <a:pt x="3457" y="4451"/>
                    <a:pt x="3515" y="4474"/>
                  </a:cubicBezTo>
                  <a:cubicBezTo>
                    <a:pt x="3501" y="4612"/>
                    <a:pt x="3573" y="4566"/>
                    <a:pt x="3603" y="4497"/>
                  </a:cubicBezTo>
                  <a:cubicBezTo>
                    <a:pt x="3646" y="4405"/>
                    <a:pt x="3675" y="4359"/>
                    <a:pt x="3748" y="4359"/>
                  </a:cubicBezTo>
                  <a:cubicBezTo>
                    <a:pt x="3849" y="4336"/>
                    <a:pt x="3791" y="4451"/>
                    <a:pt x="3748" y="4520"/>
                  </a:cubicBezTo>
                  <a:cubicBezTo>
                    <a:pt x="3704" y="4612"/>
                    <a:pt x="3704" y="4682"/>
                    <a:pt x="3719" y="4797"/>
                  </a:cubicBezTo>
                  <a:cubicBezTo>
                    <a:pt x="3777" y="4774"/>
                    <a:pt x="3835" y="4589"/>
                    <a:pt x="3864" y="4497"/>
                  </a:cubicBezTo>
                  <a:cubicBezTo>
                    <a:pt x="3878" y="4451"/>
                    <a:pt x="3878" y="4312"/>
                    <a:pt x="3907" y="4405"/>
                  </a:cubicBezTo>
                  <a:cubicBezTo>
                    <a:pt x="3936" y="4474"/>
                    <a:pt x="3907" y="4543"/>
                    <a:pt x="3907" y="4612"/>
                  </a:cubicBezTo>
                  <a:cubicBezTo>
                    <a:pt x="4023" y="4589"/>
                    <a:pt x="3922" y="4312"/>
                    <a:pt x="4038" y="4312"/>
                  </a:cubicBezTo>
                  <a:cubicBezTo>
                    <a:pt x="4183" y="4289"/>
                    <a:pt x="4038" y="4520"/>
                    <a:pt x="4053" y="4589"/>
                  </a:cubicBezTo>
                  <a:cubicBezTo>
                    <a:pt x="4111" y="4543"/>
                    <a:pt x="4125" y="4428"/>
                    <a:pt x="4198" y="4474"/>
                  </a:cubicBezTo>
                  <a:cubicBezTo>
                    <a:pt x="4241" y="4497"/>
                    <a:pt x="4314" y="4589"/>
                    <a:pt x="4343" y="4636"/>
                  </a:cubicBezTo>
                  <a:cubicBezTo>
                    <a:pt x="4401" y="4751"/>
                    <a:pt x="4285" y="4705"/>
                    <a:pt x="4241" y="4751"/>
                  </a:cubicBezTo>
                  <a:cubicBezTo>
                    <a:pt x="4169" y="4820"/>
                    <a:pt x="4212" y="4912"/>
                    <a:pt x="4270" y="4936"/>
                  </a:cubicBezTo>
                  <a:cubicBezTo>
                    <a:pt x="4270" y="5005"/>
                    <a:pt x="4328" y="5005"/>
                    <a:pt x="4357" y="4982"/>
                  </a:cubicBezTo>
                  <a:cubicBezTo>
                    <a:pt x="4372" y="4982"/>
                    <a:pt x="4386" y="4959"/>
                    <a:pt x="4401" y="4936"/>
                  </a:cubicBezTo>
                  <a:cubicBezTo>
                    <a:pt x="4430" y="4936"/>
                    <a:pt x="4444" y="4959"/>
                    <a:pt x="4473" y="4959"/>
                  </a:cubicBezTo>
                  <a:cubicBezTo>
                    <a:pt x="4517" y="4936"/>
                    <a:pt x="4532" y="4889"/>
                    <a:pt x="4561" y="4936"/>
                  </a:cubicBezTo>
                  <a:cubicBezTo>
                    <a:pt x="4619" y="5005"/>
                    <a:pt x="4590" y="5005"/>
                    <a:pt x="4561" y="5051"/>
                  </a:cubicBezTo>
                  <a:cubicBezTo>
                    <a:pt x="4532" y="5120"/>
                    <a:pt x="4517" y="5074"/>
                    <a:pt x="4575" y="5143"/>
                  </a:cubicBezTo>
                  <a:cubicBezTo>
                    <a:pt x="4590" y="5143"/>
                    <a:pt x="4633" y="5212"/>
                    <a:pt x="4662" y="5212"/>
                  </a:cubicBezTo>
                  <a:cubicBezTo>
                    <a:pt x="4691" y="5236"/>
                    <a:pt x="4749" y="5236"/>
                    <a:pt x="4793" y="5236"/>
                  </a:cubicBezTo>
                  <a:cubicBezTo>
                    <a:pt x="4836" y="5259"/>
                    <a:pt x="4909" y="5259"/>
                    <a:pt x="4938" y="5305"/>
                  </a:cubicBezTo>
                  <a:cubicBezTo>
                    <a:pt x="4967" y="5328"/>
                    <a:pt x="4967" y="5351"/>
                    <a:pt x="4982" y="5374"/>
                  </a:cubicBezTo>
                  <a:cubicBezTo>
                    <a:pt x="5011" y="5443"/>
                    <a:pt x="5054" y="5512"/>
                    <a:pt x="5083" y="5536"/>
                  </a:cubicBezTo>
                  <a:cubicBezTo>
                    <a:pt x="5127" y="5605"/>
                    <a:pt x="5185" y="5605"/>
                    <a:pt x="5243" y="5651"/>
                  </a:cubicBezTo>
                  <a:cubicBezTo>
                    <a:pt x="5286" y="5674"/>
                    <a:pt x="5330" y="5743"/>
                    <a:pt x="5373" y="5812"/>
                  </a:cubicBezTo>
                  <a:cubicBezTo>
                    <a:pt x="5403" y="5836"/>
                    <a:pt x="5461" y="5905"/>
                    <a:pt x="5475" y="5951"/>
                  </a:cubicBezTo>
                  <a:cubicBezTo>
                    <a:pt x="5504" y="6043"/>
                    <a:pt x="5432" y="6112"/>
                    <a:pt x="5446" y="6182"/>
                  </a:cubicBezTo>
                  <a:cubicBezTo>
                    <a:pt x="5446" y="6297"/>
                    <a:pt x="5504" y="6297"/>
                    <a:pt x="5446" y="6389"/>
                  </a:cubicBezTo>
                  <a:cubicBezTo>
                    <a:pt x="5417" y="6436"/>
                    <a:pt x="5359" y="6482"/>
                    <a:pt x="5330" y="6528"/>
                  </a:cubicBezTo>
                  <a:cubicBezTo>
                    <a:pt x="5257" y="6620"/>
                    <a:pt x="5228" y="6643"/>
                    <a:pt x="5141" y="6597"/>
                  </a:cubicBezTo>
                  <a:cubicBezTo>
                    <a:pt x="5069" y="6574"/>
                    <a:pt x="4967" y="6597"/>
                    <a:pt x="4894" y="6574"/>
                  </a:cubicBezTo>
                  <a:cubicBezTo>
                    <a:pt x="4807" y="6528"/>
                    <a:pt x="4749" y="6482"/>
                    <a:pt x="4677" y="6389"/>
                  </a:cubicBezTo>
                  <a:cubicBezTo>
                    <a:pt x="4633" y="6320"/>
                    <a:pt x="4532" y="6182"/>
                    <a:pt x="4473" y="6251"/>
                  </a:cubicBezTo>
                  <a:cubicBezTo>
                    <a:pt x="4503" y="6343"/>
                    <a:pt x="4546" y="6412"/>
                    <a:pt x="4590" y="6459"/>
                  </a:cubicBezTo>
                  <a:cubicBezTo>
                    <a:pt x="4633" y="6528"/>
                    <a:pt x="4735" y="6597"/>
                    <a:pt x="4749" y="6666"/>
                  </a:cubicBezTo>
                  <a:cubicBezTo>
                    <a:pt x="4778" y="6759"/>
                    <a:pt x="4735" y="6874"/>
                    <a:pt x="4749" y="6966"/>
                  </a:cubicBezTo>
                  <a:cubicBezTo>
                    <a:pt x="4764" y="7082"/>
                    <a:pt x="4807" y="7174"/>
                    <a:pt x="4764" y="7289"/>
                  </a:cubicBezTo>
                  <a:cubicBezTo>
                    <a:pt x="4822" y="7382"/>
                    <a:pt x="4953" y="7497"/>
                    <a:pt x="5040" y="7497"/>
                  </a:cubicBezTo>
                  <a:cubicBezTo>
                    <a:pt x="5083" y="7497"/>
                    <a:pt x="5127" y="7497"/>
                    <a:pt x="5141" y="7428"/>
                  </a:cubicBezTo>
                  <a:cubicBezTo>
                    <a:pt x="5156" y="7312"/>
                    <a:pt x="5083" y="7312"/>
                    <a:pt x="5040" y="7266"/>
                  </a:cubicBezTo>
                  <a:cubicBezTo>
                    <a:pt x="4996" y="7243"/>
                    <a:pt x="4967" y="7197"/>
                    <a:pt x="4982" y="7105"/>
                  </a:cubicBezTo>
                  <a:cubicBezTo>
                    <a:pt x="4996" y="6989"/>
                    <a:pt x="5025" y="6989"/>
                    <a:pt x="5083" y="7036"/>
                  </a:cubicBezTo>
                  <a:cubicBezTo>
                    <a:pt x="5127" y="7082"/>
                    <a:pt x="5141" y="7128"/>
                    <a:pt x="5185" y="7151"/>
                  </a:cubicBezTo>
                  <a:cubicBezTo>
                    <a:pt x="5243" y="7151"/>
                    <a:pt x="5301" y="7105"/>
                    <a:pt x="5315" y="7220"/>
                  </a:cubicBezTo>
                  <a:cubicBezTo>
                    <a:pt x="5359" y="7243"/>
                    <a:pt x="5490" y="7312"/>
                    <a:pt x="5461" y="7174"/>
                  </a:cubicBezTo>
                  <a:cubicBezTo>
                    <a:pt x="5432" y="7082"/>
                    <a:pt x="5344" y="7105"/>
                    <a:pt x="5330" y="7012"/>
                  </a:cubicBezTo>
                  <a:cubicBezTo>
                    <a:pt x="5315" y="6874"/>
                    <a:pt x="5432" y="6689"/>
                    <a:pt x="5490" y="6620"/>
                  </a:cubicBezTo>
                  <a:cubicBezTo>
                    <a:pt x="5504" y="6597"/>
                    <a:pt x="5533" y="6574"/>
                    <a:pt x="5548" y="6551"/>
                  </a:cubicBezTo>
                  <a:cubicBezTo>
                    <a:pt x="5562" y="6528"/>
                    <a:pt x="5591" y="6482"/>
                    <a:pt x="5606" y="6459"/>
                  </a:cubicBezTo>
                  <a:cubicBezTo>
                    <a:pt x="5664" y="6436"/>
                    <a:pt x="5678" y="6528"/>
                    <a:pt x="5707" y="6597"/>
                  </a:cubicBezTo>
                  <a:cubicBezTo>
                    <a:pt x="5736" y="6643"/>
                    <a:pt x="5780" y="6759"/>
                    <a:pt x="5823" y="6666"/>
                  </a:cubicBezTo>
                  <a:cubicBezTo>
                    <a:pt x="5853" y="6620"/>
                    <a:pt x="5823" y="6505"/>
                    <a:pt x="5823" y="6436"/>
                  </a:cubicBezTo>
                  <a:cubicBezTo>
                    <a:pt x="5809" y="6412"/>
                    <a:pt x="5823" y="6343"/>
                    <a:pt x="5823" y="6320"/>
                  </a:cubicBezTo>
                  <a:cubicBezTo>
                    <a:pt x="5809" y="6251"/>
                    <a:pt x="5809" y="6274"/>
                    <a:pt x="5780" y="6228"/>
                  </a:cubicBezTo>
                  <a:cubicBezTo>
                    <a:pt x="5751" y="6136"/>
                    <a:pt x="5751" y="6066"/>
                    <a:pt x="5765" y="5974"/>
                  </a:cubicBezTo>
                  <a:cubicBezTo>
                    <a:pt x="5780" y="5905"/>
                    <a:pt x="5809" y="5812"/>
                    <a:pt x="5794" y="5743"/>
                  </a:cubicBezTo>
                  <a:cubicBezTo>
                    <a:pt x="5780" y="5651"/>
                    <a:pt x="5736" y="5605"/>
                    <a:pt x="5722" y="5536"/>
                  </a:cubicBezTo>
                  <a:cubicBezTo>
                    <a:pt x="5678" y="5282"/>
                    <a:pt x="5896" y="5328"/>
                    <a:pt x="5954" y="5466"/>
                  </a:cubicBezTo>
                  <a:cubicBezTo>
                    <a:pt x="5983" y="5536"/>
                    <a:pt x="5998" y="5628"/>
                    <a:pt x="6027" y="5697"/>
                  </a:cubicBezTo>
                  <a:cubicBezTo>
                    <a:pt x="6056" y="5766"/>
                    <a:pt x="6070" y="5836"/>
                    <a:pt x="6027" y="5905"/>
                  </a:cubicBezTo>
                  <a:cubicBezTo>
                    <a:pt x="5983" y="5974"/>
                    <a:pt x="5896" y="5951"/>
                    <a:pt x="5896" y="6089"/>
                  </a:cubicBezTo>
                  <a:cubicBezTo>
                    <a:pt x="5896" y="6159"/>
                    <a:pt x="5969" y="6297"/>
                    <a:pt x="6012" y="6320"/>
                  </a:cubicBezTo>
                  <a:cubicBezTo>
                    <a:pt x="6085" y="6366"/>
                    <a:pt x="6114" y="6228"/>
                    <a:pt x="6143" y="6159"/>
                  </a:cubicBezTo>
                  <a:cubicBezTo>
                    <a:pt x="6186" y="6020"/>
                    <a:pt x="6244" y="5951"/>
                    <a:pt x="6332" y="5859"/>
                  </a:cubicBezTo>
                  <a:cubicBezTo>
                    <a:pt x="6404" y="5789"/>
                    <a:pt x="6477" y="5697"/>
                    <a:pt x="6549" y="5628"/>
                  </a:cubicBezTo>
                  <a:cubicBezTo>
                    <a:pt x="6622" y="5536"/>
                    <a:pt x="6753" y="5466"/>
                    <a:pt x="6782" y="5351"/>
                  </a:cubicBezTo>
                  <a:cubicBezTo>
                    <a:pt x="6840" y="5305"/>
                    <a:pt x="6898" y="5259"/>
                    <a:pt x="6941" y="5259"/>
                  </a:cubicBezTo>
                  <a:cubicBezTo>
                    <a:pt x="6970" y="5328"/>
                    <a:pt x="6883" y="5443"/>
                    <a:pt x="6869" y="5512"/>
                  </a:cubicBezTo>
                  <a:cubicBezTo>
                    <a:pt x="6898" y="5536"/>
                    <a:pt x="6883" y="5628"/>
                    <a:pt x="6883" y="5697"/>
                  </a:cubicBezTo>
                  <a:cubicBezTo>
                    <a:pt x="6956" y="5720"/>
                    <a:pt x="7028" y="5605"/>
                    <a:pt x="7028" y="5512"/>
                  </a:cubicBezTo>
                  <a:cubicBezTo>
                    <a:pt x="7086" y="5420"/>
                    <a:pt x="7086" y="5489"/>
                    <a:pt x="7144" y="5536"/>
                  </a:cubicBezTo>
                  <a:cubicBezTo>
                    <a:pt x="7217" y="5559"/>
                    <a:pt x="7261" y="5489"/>
                    <a:pt x="7290" y="5420"/>
                  </a:cubicBezTo>
                  <a:cubicBezTo>
                    <a:pt x="7319" y="5374"/>
                    <a:pt x="7377" y="5282"/>
                    <a:pt x="7406" y="5351"/>
                  </a:cubicBezTo>
                  <a:cubicBezTo>
                    <a:pt x="7449" y="5420"/>
                    <a:pt x="7377" y="5512"/>
                    <a:pt x="7377" y="5582"/>
                  </a:cubicBezTo>
                  <a:cubicBezTo>
                    <a:pt x="7391" y="5697"/>
                    <a:pt x="7464" y="5674"/>
                    <a:pt x="7493" y="5582"/>
                  </a:cubicBezTo>
                  <a:cubicBezTo>
                    <a:pt x="7493" y="5582"/>
                    <a:pt x="7493" y="5489"/>
                    <a:pt x="7507" y="5489"/>
                  </a:cubicBezTo>
                  <a:cubicBezTo>
                    <a:pt x="7522" y="5443"/>
                    <a:pt x="7551" y="5466"/>
                    <a:pt x="7565" y="5443"/>
                  </a:cubicBezTo>
                  <a:cubicBezTo>
                    <a:pt x="7609" y="5397"/>
                    <a:pt x="7594" y="5305"/>
                    <a:pt x="7580" y="5212"/>
                  </a:cubicBezTo>
                  <a:cubicBezTo>
                    <a:pt x="7580" y="5189"/>
                    <a:pt x="7565" y="5120"/>
                    <a:pt x="7565" y="5120"/>
                  </a:cubicBezTo>
                  <a:cubicBezTo>
                    <a:pt x="7536" y="5074"/>
                    <a:pt x="7507" y="5120"/>
                    <a:pt x="7478" y="5097"/>
                  </a:cubicBezTo>
                  <a:cubicBezTo>
                    <a:pt x="7391" y="5051"/>
                    <a:pt x="7333" y="4843"/>
                    <a:pt x="7319" y="4705"/>
                  </a:cubicBezTo>
                  <a:cubicBezTo>
                    <a:pt x="7319" y="4659"/>
                    <a:pt x="7333" y="4474"/>
                    <a:pt x="7391" y="4497"/>
                  </a:cubicBezTo>
                  <a:cubicBezTo>
                    <a:pt x="7420" y="4497"/>
                    <a:pt x="7449" y="4682"/>
                    <a:pt x="7464" y="4728"/>
                  </a:cubicBezTo>
                  <a:cubicBezTo>
                    <a:pt x="7493" y="4797"/>
                    <a:pt x="7507" y="4866"/>
                    <a:pt x="7551" y="4912"/>
                  </a:cubicBezTo>
                  <a:cubicBezTo>
                    <a:pt x="7580" y="4936"/>
                    <a:pt x="7565" y="4936"/>
                    <a:pt x="7609" y="4959"/>
                  </a:cubicBezTo>
                  <a:cubicBezTo>
                    <a:pt x="7638" y="4959"/>
                    <a:pt x="7682" y="4936"/>
                    <a:pt x="7711" y="4936"/>
                  </a:cubicBezTo>
                  <a:cubicBezTo>
                    <a:pt x="7769" y="4936"/>
                    <a:pt x="7827" y="5005"/>
                    <a:pt x="7885" y="5051"/>
                  </a:cubicBezTo>
                  <a:cubicBezTo>
                    <a:pt x="7943" y="5097"/>
                    <a:pt x="8001" y="5120"/>
                    <a:pt x="8044" y="5189"/>
                  </a:cubicBezTo>
                  <a:cubicBezTo>
                    <a:pt x="8088" y="5236"/>
                    <a:pt x="8117" y="5305"/>
                    <a:pt x="8161" y="5351"/>
                  </a:cubicBezTo>
                  <a:cubicBezTo>
                    <a:pt x="8204" y="5397"/>
                    <a:pt x="8262" y="5420"/>
                    <a:pt x="8291" y="5489"/>
                  </a:cubicBezTo>
                  <a:cubicBezTo>
                    <a:pt x="8320" y="5559"/>
                    <a:pt x="8320" y="5674"/>
                    <a:pt x="8378" y="5674"/>
                  </a:cubicBezTo>
                  <a:cubicBezTo>
                    <a:pt x="8465" y="5651"/>
                    <a:pt x="8393" y="5559"/>
                    <a:pt x="8407" y="5489"/>
                  </a:cubicBezTo>
                  <a:cubicBezTo>
                    <a:pt x="8422" y="5466"/>
                    <a:pt x="8465" y="5489"/>
                    <a:pt x="8480" y="5443"/>
                  </a:cubicBezTo>
                  <a:cubicBezTo>
                    <a:pt x="8480" y="5420"/>
                    <a:pt x="8451" y="5374"/>
                    <a:pt x="8451" y="5328"/>
                  </a:cubicBezTo>
                  <a:cubicBezTo>
                    <a:pt x="8422" y="5259"/>
                    <a:pt x="8407" y="5212"/>
                    <a:pt x="8364" y="5166"/>
                  </a:cubicBezTo>
                  <a:cubicBezTo>
                    <a:pt x="8320" y="5120"/>
                    <a:pt x="8277" y="5097"/>
                    <a:pt x="8248" y="5051"/>
                  </a:cubicBezTo>
                  <a:cubicBezTo>
                    <a:pt x="8204" y="4982"/>
                    <a:pt x="8233" y="4936"/>
                    <a:pt x="8262" y="4866"/>
                  </a:cubicBezTo>
                  <a:cubicBezTo>
                    <a:pt x="8306" y="4751"/>
                    <a:pt x="8277" y="4566"/>
                    <a:pt x="8277" y="4405"/>
                  </a:cubicBezTo>
                  <a:cubicBezTo>
                    <a:pt x="8248" y="4405"/>
                    <a:pt x="8204" y="4405"/>
                    <a:pt x="8175" y="4382"/>
                  </a:cubicBezTo>
                  <a:cubicBezTo>
                    <a:pt x="8190" y="4243"/>
                    <a:pt x="8306" y="4128"/>
                    <a:pt x="8349" y="4012"/>
                  </a:cubicBezTo>
                  <a:cubicBezTo>
                    <a:pt x="8378" y="3920"/>
                    <a:pt x="8407" y="3851"/>
                    <a:pt x="8422" y="3759"/>
                  </a:cubicBezTo>
                  <a:cubicBezTo>
                    <a:pt x="8436" y="3597"/>
                    <a:pt x="8480" y="3436"/>
                    <a:pt x="8480" y="3274"/>
                  </a:cubicBezTo>
                  <a:cubicBezTo>
                    <a:pt x="8582" y="3228"/>
                    <a:pt x="8756" y="3205"/>
                    <a:pt x="8814" y="3366"/>
                  </a:cubicBezTo>
                  <a:cubicBezTo>
                    <a:pt x="8857" y="3459"/>
                    <a:pt x="8828" y="3736"/>
                    <a:pt x="8814" y="3851"/>
                  </a:cubicBezTo>
                  <a:cubicBezTo>
                    <a:pt x="8814" y="3920"/>
                    <a:pt x="8756" y="4012"/>
                    <a:pt x="8756" y="4082"/>
                  </a:cubicBezTo>
                  <a:cubicBezTo>
                    <a:pt x="8756" y="4151"/>
                    <a:pt x="8799" y="4243"/>
                    <a:pt x="8828" y="4289"/>
                  </a:cubicBezTo>
                  <a:cubicBezTo>
                    <a:pt x="8872" y="4428"/>
                    <a:pt x="8857" y="4636"/>
                    <a:pt x="8857" y="4797"/>
                  </a:cubicBezTo>
                  <a:cubicBezTo>
                    <a:pt x="8843" y="4866"/>
                    <a:pt x="8828" y="4959"/>
                    <a:pt x="8828" y="5051"/>
                  </a:cubicBezTo>
                  <a:cubicBezTo>
                    <a:pt x="8828" y="5097"/>
                    <a:pt x="8828" y="5143"/>
                    <a:pt x="8828" y="5189"/>
                  </a:cubicBezTo>
                  <a:cubicBezTo>
                    <a:pt x="8843" y="5259"/>
                    <a:pt x="8843" y="5236"/>
                    <a:pt x="8872" y="5282"/>
                  </a:cubicBezTo>
                  <a:cubicBezTo>
                    <a:pt x="8988" y="5536"/>
                    <a:pt x="8901" y="5720"/>
                    <a:pt x="8872" y="5997"/>
                  </a:cubicBezTo>
                  <a:cubicBezTo>
                    <a:pt x="8843" y="6112"/>
                    <a:pt x="8828" y="6274"/>
                    <a:pt x="8727" y="6297"/>
                  </a:cubicBezTo>
                  <a:cubicBezTo>
                    <a:pt x="8712" y="6436"/>
                    <a:pt x="8712" y="6459"/>
                    <a:pt x="8625" y="6412"/>
                  </a:cubicBezTo>
                  <a:cubicBezTo>
                    <a:pt x="8567" y="6389"/>
                    <a:pt x="8451" y="6412"/>
                    <a:pt x="8538" y="6505"/>
                  </a:cubicBezTo>
                  <a:cubicBezTo>
                    <a:pt x="8567" y="6551"/>
                    <a:pt x="8611" y="6528"/>
                    <a:pt x="8640" y="6551"/>
                  </a:cubicBezTo>
                  <a:cubicBezTo>
                    <a:pt x="8669" y="6551"/>
                    <a:pt x="8712" y="6597"/>
                    <a:pt x="8741" y="6597"/>
                  </a:cubicBezTo>
                  <a:cubicBezTo>
                    <a:pt x="8843" y="6620"/>
                    <a:pt x="8814" y="6528"/>
                    <a:pt x="8828" y="6389"/>
                  </a:cubicBezTo>
                  <a:cubicBezTo>
                    <a:pt x="8930" y="6320"/>
                    <a:pt x="9003" y="6205"/>
                    <a:pt x="9046" y="6020"/>
                  </a:cubicBezTo>
                  <a:cubicBezTo>
                    <a:pt x="9061" y="5974"/>
                    <a:pt x="9090" y="5882"/>
                    <a:pt x="9090" y="5812"/>
                  </a:cubicBezTo>
                  <a:cubicBezTo>
                    <a:pt x="9104" y="5720"/>
                    <a:pt x="9046" y="5674"/>
                    <a:pt x="9046" y="5582"/>
                  </a:cubicBezTo>
                  <a:cubicBezTo>
                    <a:pt x="9046" y="5374"/>
                    <a:pt x="9235" y="5328"/>
                    <a:pt x="9278" y="5489"/>
                  </a:cubicBezTo>
                  <a:cubicBezTo>
                    <a:pt x="9307" y="5559"/>
                    <a:pt x="9293" y="5651"/>
                    <a:pt x="9307" y="5720"/>
                  </a:cubicBezTo>
                  <a:cubicBezTo>
                    <a:pt x="9322" y="5812"/>
                    <a:pt x="9336" y="5882"/>
                    <a:pt x="9365" y="5951"/>
                  </a:cubicBezTo>
                  <a:cubicBezTo>
                    <a:pt x="9380" y="6020"/>
                    <a:pt x="9380" y="6043"/>
                    <a:pt x="9438" y="6066"/>
                  </a:cubicBezTo>
                  <a:cubicBezTo>
                    <a:pt x="9482" y="6066"/>
                    <a:pt x="9540" y="6043"/>
                    <a:pt x="9569" y="6020"/>
                  </a:cubicBezTo>
                  <a:cubicBezTo>
                    <a:pt x="9540" y="5951"/>
                    <a:pt x="9249" y="5882"/>
                    <a:pt x="9394" y="5720"/>
                  </a:cubicBezTo>
                  <a:cubicBezTo>
                    <a:pt x="9423" y="5674"/>
                    <a:pt x="9467" y="5697"/>
                    <a:pt x="9482" y="5674"/>
                  </a:cubicBezTo>
                  <a:cubicBezTo>
                    <a:pt x="9496" y="5628"/>
                    <a:pt x="9453" y="5582"/>
                    <a:pt x="9453" y="5559"/>
                  </a:cubicBezTo>
                  <a:cubicBezTo>
                    <a:pt x="9423" y="5489"/>
                    <a:pt x="9409" y="5374"/>
                    <a:pt x="9380" y="5328"/>
                  </a:cubicBezTo>
                  <a:cubicBezTo>
                    <a:pt x="9336" y="5259"/>
                    <a:pt x="9278" y="5189"/>
                    <a:pt x="9220" y="5212"/>
                  </a:cubicBezTo>
                  <a:cubicBezTo>
                    <a:pt x="9162" y="5212"/>
                    <a:pt x="9148" y="5282"/>
                    <a:pt x="9090" y="5305"/>
                  </a:cubicBezTo>
                  <a:cubicBezTo>
                    <a:pt x="8988" y="5305"/>
                    <a:pt x="8930" y="5051"/>
                    <a:pt x="8930" y="4936"/>
                  </a:cubicBezTo>
                  <a:cubicBezTo>
                    <a:pt x="8944" y="4774"/>
                    <a:pt x="9046" y="4659"/>
                    <a:pt x="9032" y="4474"/>
                  </a:cubicBezTo>
                  <a:cubicBezTo>
                    <a:pt x="9017" y="4336"/>
                    <a:pt x="8915" y="4197"/>
                    <a:pt x="8872" y="4082"/>
                  </a:cubicBezTo>
                  <a:cubicBezTo>
                    <a:pt x="8901" y="4036"/>
                    <a:pt x="8872" y="3966"/>
                    <a:pt x="8901" y="3920"/>
                  </a:cubicBezTo>
                  <a:cubicBezTo>
                    <a:pt x="8959" y="3782"/>
                    <a:pt x="9119" y="3736"/>
                    <a:pt x="9104" y="3528"/>
                  </a:cubicBezTo>
                  <a:cubicBezTo>
                    <a:pt x="9104" y="3389"/>
                    <a:pt x="9003" y="3274"/>
                    <a:pt x="9017" y="3136"/>
                  </a:cubicBezTo>
                  <a:cubicBezTo>
                    <a:pt x="9090" y="3066"/>
                    <a:pt x="9206" y="3482"/>
                    <a:pt x="9191" y="3597"/>
                  </a:cubicBezTo>
                  <a:cubicBezTo>
                    <a:pt x="9191" y="3712"/>
                    <a:pt x="9148" y="3759"/>
                    <a:pt x="9148" y="3874"/>
                  </a:cubicBezTo>
                  <a:cubicBezTo>
                    <a:pt x="9148" y="3943"/>
                    <a:pt x="9119" y="4128"/>
                    <a:pt x="9148" y="4174"/>
                  </a:cubicBezTo>
                  <a:cubicBezTo>
                    <a:pt x="9191" y="4151"/>
                    <a:pt x="9336" y="4197"/>
                    <a:pt x="9365" y="4243"/>
                  </a:cubicBezTo>
                  <a:cubicBezTo>
                    <a:pt x="9394" y="4266"/>
                    <a:pt x="9409" y="4359"/>
                    <a:pt x="9438" y="4359"/>
                  </a:cubicBezTo>
                  <a:cubicBezTo>
                    <a:pt x="9467" y="4382"/>
                    <a:pt x="9525" y="4312"/>
                    <a:pt x="9540" y="4266"/>
                  </a:cubicBezTo>
                  <a:cubicBezTo>
                    <a:pt x="9540" y="4174"/>
                    <a:pt x="9409" y="4082"/>
                    <a:pt x="9365" y="4059"/>
                  </a:cubicBezTo>
                  <a:cubicBezTo>
                    <a:pt x="9322" y="4036"/>
                    <a:pt x="9307" y="4059"/>
                    <a:pt x="9278" y="3989"/>
                  </a:cubicBezTo>
                  <a:cubicBezTo>
                    <a:pt x="9264" y="3943"/>
                    <a:pt x="9249" y="3874"/>
                    <a:pt x="9278" y="3851"/>
                  </a:cubicBezTo>
                  <a:cubicBezTo>
                    <a:pt x="9336" y="3920"/>
                    <a:pt x="9394" y="3851"/>
                    <a:pt x="9380" y="3759"/>
                  </a:cubicBezTo>
                  <a:cubicBezTo>
                    <a:pt x="9365" y="3666"/>
                    <a:pt x="9307" y="3574"/>
                    <a:pt x="9336" y="3482"/>
                  </a:cubicBezTo>
                  <a:cubicBezTo>
                    <a:pt x="9351" y="3482"/>
                    <a:pt x="9394" y="3436"/>
                    <a:pt x="9409" y="3436"/>
                  </a:cubicBezTo>
                  <a:cubicBezTo>
                    <a:pt x="9453" y="3436"/>
                    <a:pt x="9438" y="3505"/>
                    <a:pt x="9453" y="3528"/>
                  </a:cubicBezTo>
                  <a:cubicBezTo>
                    <a:pt x="9482" y="3551"/>
                    <a:pt x="9511" y="3574"/>
                    <a:pt x="9540" y="3574"/>
                  </a:cubicBezTo>
                  <a:cubicBezTo>
                    <a:pt x="9583" y="3574"/>
                    <a:pt x="9583" y="3574"/>
                    <a:pt x="9612" y="3620"/>
                  </a:cubicBezTo>
                  <a:cubicBezTo>
                    <a:pt x="9656" y="3666"/>
                    <a:pt x="9699" y="3712"/>
                    <a:pt x="9743" y="3782"/>
                  </a:cubicBezTo>
                  <a:cubicBezTo>
                    <a:pt x="9786" y="3851"/>
                    <a:pt x="9844" y="3851"/>
                    <a:pt x="9917" y="3851"/>
                  </a:cubicBezTo>
                  <a:cubicBezTo>
                    <a:pt x="9917" y="3874"/>
                    <a:pt x="9917" y="3874"/>
                    <a:pt x="9917" y="3897"/>
                  </a:cubicBezTo>
                  <a:cubicBezTo>
                    <a:pt x="9946" y="3897"/>
                    <a:pt x="9961" y="3920"/>
                    <a:pt x="9990" y="3943"/>
                  </a:cubicBezTo>
                  <a:cubicBezTo>
                    <a:pt x="10019" y="4012"/>
                    <a:pt x="10004" y="4082"/>
                    <a:pt x="9961" y="4151"/>
                  </a:cubicBezTo>
                  <a:cubicBezTo>
                    <a:pt x="9903" y="4220"/>
                    <a:pt x="9903" y="4220"/>
                    <a:pt x="9888" y="4336"/>
                  </a:cubicBezTo>
                  <a:cubicBezTo>
                    <a:pt x="9888" y="4451"/>
                    <a:pt x="9830" y="4774"/>
                    <a:pt x="9932" y="4751"/>
                  </a:cubicBezTo>
                  <a:cubicBezTo>
                    <a:pt x="10048" y="4728"/>
                    <a:pt x="10120" y="4474"/>
                    <a:pt x="10077" y="4312"/>
                  </a:cubicBezTo>
                  <a:cubicBezTo>
                    <a:pt x="10077" y="4266"/>
                    <a:pt x="10048" y="4266"/>
                    <a:pt x="10048" y="4197"/>
                  </a:cubicBezTo>
                  <a:cubicBezTo>
                    <a:pt x="10048" y="4151"/>
                    <a:pt x="10077" y="4128"/>
                    <a:pt x="10077" y="4082"/>
                  </a:cubicBezTo>
                  <a:cubicBezTo>
                    <a:pt x="10091" y="3989"/>
                    <a:pt x="10077" y="3920"/>
                    <a:pt x="10048" y="3851"/>
                  </a:cubicBezTo>
                  <a:cubicBezTo>
                    <a:pt x="10033" y="3828"/>
                    <a:pt x="10019" y="3828"/>
                    <a:pt x="10019" y="3782"/>
                  </a:cubicBezTo>
                  <a:cubicBezTo>
                    <a:pt x="9961" y="3759"/>
                    <a:pt x="9859" y="3689"/>
                    <a:pt x="9815" y="3643"/>
                  </a:cubicBezTo>
                  <a:cubicBezTo>
                    <a:pt x="9728" y="3551"/>
                    <a:pt x="9757" y="3459"/>
                    <a:pt x="9757" y="3343"/>
                  </a:cubicBezTo>
                  <a:cubicBezTo>
                    <a:pt x="9757" y="3228"/>
                    <a:pt x="9699" y="3159"/>
                    <a:pt x="9699" y="3043"/>
                  </a:cubicBezTo>
                  <a:cubicBezTo>
                    <a:pt x="9685" y="2789"/>
                    <a:pt x="9830" y="2859"/>
                    <a:pt x="9932" y="2836"/>
                  </a:cubicBezTo>
                  <a:cubicBezTo>
                    <a:pt x="9990" y="2836"/>
                    <a:pt x="10048" y="2789"/>
                    <a:pt x="10091" y="2766"/>
                  </a:cubicBezTo>
                  <a:cubicBezTo>
                    <a:pt x="10149" y="2743"/>
                    <a:pt x="10193" y="2766"/>
                    <a:pt x="10251" y="2743"/>
                  </a:cubicBezTo>
                  <a:cubicBezTo>
                    <a:pt x="10309" y="2720"/>
                    <a:pt x="10309" y="2697"/>
                    <a:pt x="10353" y="2628"/>
                  </a:cubicBezTo>
                  <a:cubicBezTo>
                    <a:pt x="10338" y="2582"/>
                    <a:pt x="10265" y="2443"/>
                    <a:pt x="10265" y="2397"/>
                  </a:cubicBezTo>
                  <a:cubicBezTo>
                    <a:pt x="10251" y="2282"/>
                    <a:pt x="10353" y="2282"/>
                    <a:pt x="10353" y="2189"/>
                  </a:cubicBezTo>
                  <a:cubicBezTo>
                    <a:pt x="10280" y="2189"/>
                    <a:pt x="10236" y="2051"/>
                    <a:pt x="10323" y="2028"/>
                  </a:cubicBezTo>
                  <a:cubicBezTo>
                    <a:pt x="10382" y="2005"/>
                    <a:pt x="10396" y="2120"/>
                    <a:pt x="10425" y="1959"/>
                  </a:cubicBezTo>
                  <a:cubicBezTo>
                    <a:pt x="10440" y="1889"/>
                    <a:pt x="10440" y="1820"/>
                    <a:pt x="10483" y="1751"/>
                  </a:cubicBezTo>
                  <a:cubicBezTo>
                    <a:pt x="10512" y="1705"/>
                    <a:pt x="10512" y="1728"/>
                    <a:pt x="10556" y="1705"/>
                  </a:cubicBezTo>
                  <a:cubicBezTo>
                    <a:pt x="10585" y="1705"/>
                    <a:pt x="10585" y="1705"/>
                    <a:pt x="10614" y="1659"/>
                  </a:cubicBezTo>
                  <a:cubicBezTo>
                    <a:pt x="10672" y="1612"/>
                    <a:pt x="10715" y="1566"/>
                    <a:pt x="10773" y="1520"/>
                  </a:cubicBezTo>
                  <a:cubicBezTo>
                    <a:pt x="10832" y="1474"/>
                    <a:pt x="10875" y="1497"/>
                    <a:pt x="10948" y="1474"/>
                  </a:cubicBezTo>
                  <a:cubicBezTo>
                    <a:pt x="10977" y="1474"/>
                    <a:pt x="11006" y="1451"/>
                    <a:pt x="11020" y="1428"/>
                  </a:cubicBezTo>
                  <a:cubicBezTo>
                    <a:pt x="11049" y="1382"/>
                    <a:pt x="11020" y="1359"/>
                    <a:pt x="11035" y="1312"/>
                  </a:cubicBezTo>
                  <a:cubicBezTo>
                    <a:pt x="11064" y="1243"/>
                    <a:pt x="11122" y="1220"/>
                    <a:pt x="11165" y="1197"/>
                  </a:cubicBezTo>
                  <a:cubicBezTo>
                    <a:pt x="11209" y="1174"/>
                    <a:pt x="11354" y="1059"/>
                    <a:pt x="11398" y="1105"/>
                  </a:cubicBezTo>
                  <a:cubicBezTo>
                    <a:pt x="11456" y="1174"/>
                    <a:pt x="11282" y="1312"/>
                    <a:pt x="11398" y="1382"/>
                  </a:cubicBezTo>
                  <a:cubicBezTo>
                    <a:pt x="11499" y="1428"/>
                    <a:pt x="11499" y="1220"/>
                    <a:pt x="11572" y="1174"/>
                  </a:cubicBezTo>
                  <a:cubicBezTo>
                    <a:pt x="11659" y="1082"/>
                    <a:pt x="11688" y="1382"/>
                    <a:pt x="11761" y="1266"/>
                  </a:cubicBezTo>
                  <a:cubicBezTo>
                    <a:pt x="11790" y="1220"/>
                    <a:pt x="11761" y="1174"/>
                    <a:pt x="11746" y="1128"/>
                  </a:cubicBezTo>
                  <a:cubicBezTo>
                    <a:pt x="11732" y="1105"/>
                    <a:pt x="11717" y="1082"/>
                    <a:pt x="11703" y="1059"/>
                  </a:cubicBezTo>
                  <a:cubicBezTo>
                    <a:pt x="11688" y="1059"/>
                    <a:pt x="11673" y="1036"/>
                    <a:pt x="11673" y="989"/>
                  </a:cubicBezTo>
                  <a:cubicBezTo>
                    <a:pt x="11673" y="989"/>
                    <a:pt x="11673" y="966"/>
                    <a:pt x="11688" y="966"/>
                  </a:cubicBezTo>
                  <a:cubicBezTo>
                    <a:pt x="11703" y="943"/>
                    <a:pt x="11717" y="943"/>
                    <a:pt x="11732" y="966"/>
                  </a:cubicBezTo>
                  <a:cubicBezTo>
                    <a:pt x="11746" y="966"/>
                    <a:pt x="11761" y="966"/>
                    <a:pt x="11775" y="966"/>
                  </a:cubicBezTo>
                  <a:cubicBezTo>
                    <a:pt x="11804" y="989"/>
                    <a:pt x="11833" y="989"/>
                    <a:pt x="11862" y="966"/>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7" name="Shape 277"/>
            <p:cNvSpPr/>
            <p:nvPr/>
          </p:nvSpPr>
          <p:spPr>
            <a:xfrm>
              <a:off x="11957807" y="1800547"/>
              <a:ext cx="134796" cy="91140"/>
            </a:xfrm>
            <a:custGeom>
              <a:avLst/>
              <a:gdLst/>
              <a:ahLst/>
              <a:cxnLst>
                <a:cxn ang="0">
                  <a:pos x="wd2" y="hd2"/>
                </a:cxn>
                <a:cxn ang="5400000">
                  <a:pos x="wd2" y="hd2"/>
                </a:cxn>
                <a:cxn ang="10800000">
                  <a:pos x="wd2" y="hd2"/>
                </a:cxn>
                <a:cxn ang="16200000">
                  <a:pos x="wd2" y="hd2"/>
                </a:cxn>
              </a:cxnLst>
              <a:rect l="0" t="0" r="r" b="b"/>
              <a:pathLst>
                <a:path w="14647" h="16953" extrusionOk="0">
                  <a:moveTo>
                    <a:pt x="3909" y="16477"/>
                  </a:moveTo>
                  <a:cubicBezTo>
                    <a:pt x="-612" y="19069"/>
                    <a:pt x="-1114" y="10429"/>
                    <a:pt x="1900" y="6109"/>
                  </a:cubicBezTo>
                  <a:cubicBezTo>
                    <a:pt x="4914" y="1789"/>
                    <a:pt x="6923" y="-2531"/>
                    <a:pt x="11444" y="1789"/>
                  </a:cubicBezTo>
                  <a:cubicBezTo>
                    <a:pt x="20486" y="9565"/>
                    <a:pt x="7928" y="14749"/>
                    <a:pt x="3909" y="1647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8" name="Shape 278"/>
            <p:cNvSpPr/>
            <p:nvPr/>
          </p:nvSpPr>
          <p:spPr>
            <a:xfrm>
              <a:off x="12264031" y="2522465"/>
              <a:ext cx="118744" cy="65170"/>
            </a:xfrm>
            <a:custGeom>
              <a:avLst/>
              <a:gdLst/>
              <a:ahLst/>
              <a:cxnLst>
                <a:cxn ang="0">
                  <a:pos x="wd2" y="hd2"/>
                </a:cxn>
                <a:cxn ang="5400000">
                  <a:pos x="wd2" y="hd2"/>
                </a:cxn>
                <a:cxn ang="10800000">
                  <a:pos x="wd2" y="hd2"/>
                </a:cxn>
                <a:cxn ang="16200000">
                  <a:pos x="wd2" y="hd2"/>
                </a:cxn>
              </a:cxnLst>
              <a:rect l="0" t="0" r="r" b="b"/>
              <a:pathLst>
                <a:path w="19745" h="18822" extrusionOk="0">
                  <a:moveTo>
                    <a:pt x="8340" y="9255"/>
                  </a:moveTo>
                  <a:cubicBezTo>
                    <a:pt x="6026" y="7905"/>
                    <a:pt x="3712" y="13305"/>
                    <a:pt x="1397" y="10605"/>
                  </a:cubicBezTo>
                  <a:cubicBezTo>
                    <a:pt x="-917" y="7905"/>
                    <a:pt x="-146" y="3855"/>
                    <a:pt x="2169" y="1155"/>
                  </a:cubicBezTo>
                  <a:cubicBezTo>
                    <a:pt x="4483" y="-1545"/>
                    <a:pt x="7569" y="1155"/>
                    <a:pt x="9883" y="2505"/>
                  </a:cubicBezTo>
                  <a:cubicBezTo>
                    <a:pt x="11426" y="2505"/>
                    <a:pt x="14512" y="2505"/>
                    <a:pt x="16054" y="3855"/>
                  </a:cubicBezTo>
                  <a:cubicBezTo>
                    <a:pt x="19140" y="5205"/>
                    <a:pt x="20683" y="14655"/>
                    <a:pt x="19140" y="18705"/>
                  </a:cubicBezTo>
                  <a:cubicBezTo>
                    <a:pt x="18369" y="20055"/>
                    <a:pt x="9883" y="9255"/>
                    <a:pt x="8340" y="9255"/>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79" name="Shape 279"/>
            <p:cNvSpPr/>
            <p:nvPr/>
          </p:nvSpPr>
          <p:spPr>
            <a:xfrm>
              <a:off x="10602679" y="1527022"/>
              <a:ext cx="155379" cy="93135"/>
            </a:xfrm>
            <a:custGeom>
              <a:avLst/>
              <a:gdLst/>
              <a:ahLst/>
              <a:cxnLst>
                <a:cxn ang="0">
                  <a:pos x="wd2" y="hd2"/>
                </a:cxn>
                <a:cxn ang="5400000">
                  <a:pos x="wd2" y="hd2"/>
                </a:cxn>
                <a:cxn ang="10800000">
                  <a:pos x="wd2" y="hd2"/>
                </a:cxn>
                <a:cxn ang="16200000">
                  <a:pos x="wd2" y="hd2"/>
                </a:cxn>
              </a:cxnLst>
              <a:rect l="0" t="0" r="r" b="b"/>
              <a:pathLst>
                <a:path w="16718" h="18928" extrusionOk="0">
                  <a:moveTo>
                    <a:pt x="10431" y="1643"/>
                  </a:moveTo>
                  <a:cubicBezTo>
                    <a:pt x="12942" y="3522"/>
                    <a:pt x="19975" y="14791"/>
                    <a:pt x="14952" y="18548"/>
                  </a:cubicBezTo>
                  <a:cubicBezTo>
                    <a:pt x="12440" y="20426"/>
                    <a:pt x="8924" y="14791"/>
                    <a:pt x="6412" y="13852"/>
                  </a:cubicBezTo>
                  <a:cubicBezTo>
                    <a:pt x="4403" y="12913"/>
                    <a:pt x="2896" y="17609"/>
                    <a:pt x="887" y="14791"/>
                  </a:cubicBezTo>
                  <a:cubicBezTo>
                    <a:pt x="-1625" y="11035"/>
                    <a:pt x="1891" y="10096"/>
                    <a:pt x="2896" y="9156"/>
                  </a:cubicBezTo>
                  <a:cubicBezTo>
                    <a:pt x="4403" y="8217"/>
                    <a:pt x="4403" y="9156"/>
                    <a:pt x="5408" y="7278"/>
                  </a:cubicBezTo>
                  <a:cubicBezTo>
                    <a:pt x="6412" y="5400"/>
                    <a:pt x="5910" y="4461"/>
                    <a:pt x="6412" y="2583"/>
                  </a:cubicBezTo>
                  <a:cubicBezTo>
                    <a:pt x="7417" y="-1174"/>
                    <a:pt x="8422" y="-235"/>
                    <a:pt x="10431" y="164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0" name="Shape 280"/>
            <p:cNvSpPr/>
            <p:nvPr/>
          </p:nvSpPr>
          <p:spPr>
            <a:xfrm>
              <a:off x="10624973" y="1485751"/>
              <a:ext cx="39818" cy="46853"/>
            </a:xfrm>
            <a:custGeom>
              <a:avLst/>
              <a:gdLst/>
              <a:ahLst/>
              <a:cxnLst>
                <a:cxn ang="0">
                  <a:pos x="wd2" y="hd2"/>
                </a:cxn>
                <a:cxn ang="5400000">
                  <a:pos x="wd2" y="hd2"/>
                </a:cxn>
                <a:cxn ang="10800000">
                  <a:pos x="wd2" y="hd2"/>
                </a:cxn>
                <a:cxn ang="16200000">
                  <a:pos x="wd2" y="hd2"/>
                </a:cxn>
              </a:cxnLst>
              <a:rect l="0" t="0" r="r" b="b"/>
              <a:pathLst>
                <a:path w="15069" h="13532" extrusionOk="0">
                  <a:moveTo>
                    <a:pt x="0" y="10322"/>
                  </a:moveTo>
                  <a:cubicBezTo>
                    <a:pt x="1800" y="7622"/>
                    <a:pt x="5400" y="2222"/>
                    <a:pt x="9000" y="872"/>
                  </a:cubicBezTo>
                  <a:cubicBezTo>
                    <a:pt x="21600" y="-4528"/>
                    <a:pt x="12600" y="17072"/>
                    <a:pt x="0" y="13022"/>
                  </a:cubicBezTo>
                  <a:cubicBezTo>
                    <a:pt x="0" y="11672"/>
                    <a:pt x="0" y="11672"/>
                    <a:pt x="0" y="10322"/>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1" name="Shape 281"/>
            <p:cNvSpPr/>
            <p:nvPr/>
          </p:nvSpPr>
          <p:spPr>
            <a:xfrm>
              <a:off x="10856715" y="1316560"/>
              <a:ext cx="150734" cy="113225"/>
            </a:xfrm>
            <a:custGeom>
              <a:avLst/>
              <a:gdLst/>
              <a:ahLst/>
              <a:cxnLst>
                <a:cxn ang="0">
                  <a:pos x="wd2" y="hd2"/>
                </a:cxn>
                <a:cxn ang="5400000">
                  <a:pos x="wd2" y="hd2"/>
                </a:cxn>
                <a:cxn ang="10800000">
                  <a:pos x="wd2" y="hd2"/>
                </a:cxn>
                <a:cxn ang="16200000">
                  <a:pos x="wd2" y="hd2"/>
                </a:cxn>
              </a:cxnLst>
              <a:rect l="0" t="0" r="r" b="b"/>
              <a:pathLst>
                <a:path w="19462" h="20371" extrusionOk="0">
                  <a:moveTo>
                    <a:pt x="13356" y="19938"/>
                  </a:moveTo>
                  <a:cubicBezTo>
                    <a:pt x="11556" y="19108"/>
                    <a:pt x="9156" y="17446"/>
                    <a:pt x="6756" y="15785"/>
                  </a:cubicBezTo>
                  <a:cubicBezTo>
                    <a:pt x="4356" y="13292"/>
                    <a:pt x="4956" y="11631"/>
                    <a:pt x="2556" y="8308"/>
                  </a:cubicBezTo>
                  <a:cubicBezTo>
                    <a:pt x="756" y="4985"/>
                    <a:pt x="-444" y="5815"/>
                    <a:pt x="156" y="0"/>
                  </a:cubicBezTo>
                  <a:cubicBezTo>
                    <a:pt x="1956" y="0"/>
                    <a:pt x="4356" y="2492"/>
                    <a:pt x="6156" y="4154"/>
                  </a:cubicBezTo>
                  <a:cubicBezTo>
                    <a:pt x="7956" y="4985"/>
                    <a:pt x="9756" y="5815"/>
                    <a:pt x="11556" y="6646"/>
                  </a:cubicBezTo>
                  <a:cubicBezTo>
                    <a:pt x="13956" y="7477"/>
                    <a:pt x="17556" y="9969"/>
                    <a:pt x="18756" y="13292"/>
                  </a:cubicBezTo>
                  <a:cubicBezTo>
                    <a:pt x="21156" y="18277"/>
                    <a:pt x="16956" y="21600"/>
                    <a:pt x="13356" y="1993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2" name="Shape 282"/>
            <p:cNvSpPr/>
            <p:nvPr/>
          </p:nvSpPr>
          <p:spPr>
            <a:xfrm>
              <a:off x="10502934" y="1220127"/>
              <a:ext cx="293343" cy="220426"/>
            </a:xfrm>
            <a:custGeom>
              <a:avLst/>
              <a:gdLst/>
              <a:ahLst/>
              <a:cxnLst>
                <a:cxn ang="0">
                  <a:pos x="wd2" y="hd2"/>
                </a:cxn>
                <a:cxn ang="5400000">
                  <a:pos x="wd2" y="hd2"/>
                </a:cxn>
                <a:cxn ang="10800000">
                  <a:pos x="wd2" y="hd2"/>
                </a:cxn>
                <a:cxn ang="16200000">
                  <a:pos x="wd2" y="hd2"/>
                </a:cxn>
              </a:cxnLst>
              <a:rect l="0" t="0" r="r" b="b"/>
              <a:pathLst>
                <a:path w="20905" h="20855" extrusionOk="0">
                  <a:moveTo>
                    <a:pt x="19992" y="16447"/>
                  </a:moveTo>
                  <a:cubicBezTo>
                    <a:pt x="18330" y="17769"/>
                    <a:pt x="17333" y="14243"/>
                    <a:pt x="16336" y="13802"/>
                  </a:cubicBezTo>
                  <a:cubicBezTo>
                    <a:pt x="16336" y="12039"/>
                    <a:pt x="16004" y="10275"/>
                    <a:pt x="15339" y="8512"/>
                  </a:cubicBezTo>
                  <a:cubicBezTo>
                    <a:pt x="12681" y="10716"/>
                    <a:pt x="15339" y="12479"/>
                    <a:pt x="14343" y="14684"/>
                  </a:cubicBezTo>
                  <a:cubicBezTo>
                    <a:pt x="14343" y="15565"/>
                    <a:pt x="17998" y="17328"/>
                    <a:pt x="16004" y="18210"/>
                  </a:cubicBezTo>
                  <a:cubicBezTo>
                    <a:pt x="15672" y="18651"/>
                    <a:pt x="14010" y="17328"/>
                    <a:pt x="13346" y="17328"/>
                  </a:cubicBezTo>
                  <a:cubicBezTo>
                    <a:pt x="13346" y="17328"/>
                    <a:pt x="13013" y="16447"/>
                    <a:pt x="12681" y="16447"/>
                  </a:cubicBezTo>
                  <a:cubicBezTo>
                    <a:pt x="12349" y="16447"/>
                    <a:pt x="12681" y="17328"/>
                    <a:pt x="12016" y="17769"/>
                  </a:cubicBezTo>
                  <a:cubicBezTo>
                    <a:pt x="11352" y="18210"/>
                    <a:pt x="11019" y="19092"/>
                    <a:pt x="9690" y="19092"/>
                  </a:cubicBezTo>
                  <a:cubicBezTo>
                    <a:pt x="8361" y="18651"/>
                    <a:pt x="9026" y="18210"/>
                    <a:pt x="8361" y="16888"/>
                  </a:cubicBezTo>
                  <a:cubicBezTo>
                    <a:pt x="6699" y="15124"/>
                    <a:pt x="7032" y="19092"/>
                    <a:pt x="7364" y="20855"/>
                  </a:cubicBezTo>
                  <a:cubicBezTo>
                    <a:pt x="5703" y="20855"/>
                    <a:pt x="4041" y="18651"/>
                    <a:pt x="2712" y="17328"/>
                  </a:cubicBezTo>
                  <a:cubicBezTo>
                    <a:pt x="2047" y="16006"/>
                    <a:pt x="2047" y="15124"/>
                    <a:pt x="1383" y="14243"/>
                  </a:cubicBezTo>
                  <a:cubicBezTo>
                    <a:pt x="1050" y="13361"/>
                    <a:pt x="-279" y="12479"/>
                    <a:pt x="53" y="11157"/>
                  </a:cubicBezTo>
                  <a:cubicBezTo>
                    <a:pt x="386" y="9835"/>
                    <a:pt x="2047" y="10275"/>
                    <a:pt x="2379" y="8953"/>
                  </a:cubicBezTo>
                  <a:cubicBezTo>
                    <a:pt x="2712" y="8071"/>
                    <a:pt x="1715" y="5867"/>
                    <a:pt x="2047" y="4545"/>
                  </a:cubicBezTo>
                  <a:cubicBezTo>
                    <a:pt x="2047" y="3222"/>
                    <a:pt x="2047" y="1900"/>
                    <a:pt x="3044" y="1018"/>
                  </a:cubicBezTo>
                  <a:cubicBezTo>
                    <a:pt x="3709" y="137"/>
                    <a:pt x="5370" y="-745"/>
                    <a:pt x="5703" y="1018"/>
                  </a:cubicBezTo>
                  <a:cubicBezTo>
                    <a:pt x="7032" y="2341"/>
                    <a:pt x="9690" y="5426"/>
                    <a:pt x="9690" y="8071"/>
                  </a:cubicBezTo>
                  <a:cubicBezTo>
                    <a:pt x="12349" y="8071"/>
                    <a:pt x="10687" y="3663"/>
                    <a:pt x="10687" y="2341"/>
                  </a:cubicBezTo>
                  <a:cubicBezTo>
                    <a:pt x="11352" y="-745"/>
                    <a:pt x="13346" y="1459"/>
                    <a:pt x="14010" y="2782"/>
                  </a:cubicBezTo>
                  <a:cubicBezTo>
                    <a:pt x="14010" y="3222"/>
                    <a:pt x="14675" y="4986"/>
                    <a:pt x="15007" y="5426"/>
                  </a:cubicBezTo>
                  <a:cubicBezTo>
                    <a:pt x="16004" y="5867"/>
                    <a:pt x="16669" y="4545"/>
                    <a:pt x="17333" y="4104"/>
                  </a:cubicBezTo>
                  <a:cubicBezTo>
                    <a:pt x="18995" y="3663"/>
                    <a:pt x="19327" y="5867"/>
                    <a:pt x="20324" y="7190"/>
                  </a:cubicBezTo>
                  <a:cubicBezTo>
                    <a:pt x="20989" y="8512"/>
                    <a:pt x="21321" y="15124"/>
                    <a:pt x="19992" y="1644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3" name="Shape 283"/>
            <p:cNvSpPr/>
            <p:nvPr/>
          </p:nvSpPr>
          <p:spPr>
            <a:xfrm>
              <a:off x="4944581" y="2261260"/>
              <a:ext cx="388323" cy="317684"/>
            </a:xfrm>
            <a:custGeom>
              <a:avLst/>
              <a:gdLst/>
              <a:ahLst/>
              <a:cxnLst>
                <a:cxn ang="0">
                  <a:pos x="wd2" y="hd2"/>
                </a:cxn>
                <a:cxn ang="5400000">
                  <a:pos x="wd2" y="hd2"/>
                </a:cxn>
                <a:cxn ang="10800000">
                  <a:pos x="wd2" y="hd2"/>
                </a:cxn>
                <a:cxn ang="16200000">
                  <a:pos x="wd2" y="hd2"/>
                </a:cxn>
              </a:cxnLst>
              <a:rect l="0" t="0" r="r" b="b"/>
              <a:pathLst>
                <a:path w="19550" h="20153" extrusionOk="0">
                  <a:moveTo>
                    <a:pt x="17738" y="12132"/>
                  </a:moveTo>
                  <a:cubicBezTo>
                    <a:pt x="17268" y="13611"/>
                    <a:pt x="17738" y="14203"/>
                    <a:pt x="16799" y="14795"/>
                  </a:cubicBezTo>
                  <a:cubicBezTo>
                    <a:pt x="15155" y="16570"/>
                    <a:pt x="13277" y="16570"/>
                    <a:pt x="11868" y="18937"/>
                  </a:cubicBezTo>
                  <a:cubicBezTo>
                    <a:pt x="10460" y="21600"/>
                    <a:pt x="9051" y="19233"/>
                    <a:pt x="7408" y="18049"/>
                  </a:cubicBezTo>
                  <a:cubicBezTo>
                    <a:pt x="5529" y="16570"/>
                    <a:pt x="3182" y="17753"/>
                    <a:pt x="2242" y="15090"/>
                  </a:cubicBezTo>
                  <a:cubicBezTo>
                    <a:pt x="2477" y="13907"/>
                    <a:pt x="3886" y="13907"/>
                    <a:pt x="4825" y="13907"/>
                  </a:cubicBezTo>
                  <a:cubicBezTo>
                    <a:pt x="5060" y="11540"/>
                    <a:pt x="1303" y="13611"/>
                    <a:pt x="1303" y="11540"/>
                  </a:cubicBezTo>
                  <a:cubicBezTo>
                    <a:pt x="1303" y="10356"/>
                    <a:pt x="5295" y="10948"/>
                    <a:pt x="4121" y="8581"/>
                  </a:cubicBezTo>
                  <a:cubicBezTo>
                    <a:pt x="2947" y="6510"/>
                    <a:pt x="834" y="10060"/>
                    <a:pt x="129" y="7397"/>
                  </a:cubicBezTo>
                  <a:cubicBezTo>
                    <a:pt x="-575" y="4734"/>
                    <a:pt x="1773" y="5622"/>
                    <a:pt x="2947" y="6214"/>
                  </a:cubicBezTo>
                  <a:cubicBezTo>
                    <a:pt x="3416" y="5030"/>
                    <a:pt x="1303" y="296"/>
                    <a:pt x="2947" y="0"/>
                  </a:cubicBezTo>
                  <a:cubicBezTo>
                    <a:pt x="3886" y="1775"/>
                    <a:pt x="5060" y="3255"/>
                    <a:pt x="5764" y="5326"/>
                  </a:cubicBezTo>
                  <a:cubicBezTo>
                    <a:pt x="5295" y="5918"/>
                    <a:pt x="5060" y="9173"/>
                    <a:pt x="6234" y="7989"/>
                  </a:cubicBezTo>
                  <a:cubicBezTo>
                    <a:pt x="6468" y="7989"/>
                    <a:pt x="7173" y="4438"/>
                    <a:pt x="6938" y="4142"/>
                  </a:cubicBezTo>
                  <a:cubicBezTo>
                    <a:pt x="7877" y="4142"/>
                    <a:pt x="7173" y="4734"/>
                    <a:pt x="7642" y="5030"/>
                  </a:cubicBezTo>
                  <a:cubicBezTo>
                    <a:pt x="7877" y="5326"/>
                    <a:pt x="8112" y="5622"/>
                    <a:pt x="8816" y="5918"/>
                  </a:cubicBezTo>
                  <a:cubicBezTo>
                    <a:pt x="9051" y="4734"/>
                    <a:pt x="9521" y="4734"/>
                    <a:pt x="10225" y="4734"/>
                  </a:cubicBezTo>
                  <a:cubicBezTo>
                    <a:pt x="10695" y="4734"/>
                    <a:pt x="11164" y="4438"/>
                    <a:pt x="11634" y="4734"/>
                  </a:cubicBezTo>
                  <a:cubicBezTo>
                    <a:pt x="11868" y="4734"/>
                    <a:pt x="11634" y="5622"/>
                    <a:pt x="12103" y="5622"/>
                  </a:cubicBezTo>
                  <a:cubicBezTo>
                    <a:pt x="13042" y="5622"/>
                    <a:pt x="15155" y="2071"/>
                    <a:pt x="15155" y="1184"/>
                  </a:cubicBezTo>
                  <a:cubicBezTo>
                    <a:pt x="17034" y="1479"/>
                    <a:pt x="16799" y="4438"/>
                    <a:pt x="18208" y="5622"/>
                  </a:cubicBezTo>
                  <a:cubicBezTo>
                    <a:pt x="21025" y="7693"/>
                    <a:pt x="18677" y="9764"/>
                    <a:pt x="17738" y="12132"/>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4" name="Shape 284"/>
            <p:cNvSpPr/>
            <p:nvPr/>
          </p:nvSpPr>
          <p:spPr>
            <a:xfrm>
              <a:off x="10348336" y="5451135"/>
              <a:ext cx="664360" cy="323908"/>
            </a:xfrm>
            <a:custGeom>
              <a:avLst/>
              <a:gdLst/>
              <a:ahLst/>
              <a:cxnLst>
                <a:cxn ang="0">
                  <a:pos x="wd2" y="hd2"/>
                </a:cxn>
                <a:cxn ang="5400000">
                  <a:pos x="wd2" y="hd2"/>
                </a:cxn>
                <a:cxn ang="10800000">
                  <a:pos x="wd2" y="hd2"/>
                </a:cxn>
                <a:cxn ang="16200000">
                  <a:pos x="wd2" y="hd2"/>
                </a:cxn>
              </a:cxnLst>
              <a:rect l="0" t="0" r="r" b="b"/>
              <a:pathLst>
                <a:path w="21508" h="20084" extrusionOk="0">
                  <a:moveTo>
                    <a:pt x="18336" y="18504"/>
                  </a:moveTo>
                  <a:cubicBezTo>
                    <a:pt x="17883" y="18216"/>
                    <a:pt x="17279" y="17928"/>
                    <a:pt x="16977" y="17640"/>
                  </a:cubicBezTo>
                  <a:cubicBezTo>
                    <a:pt x="16372" y="17064"/>
                    <a:pt x="16372" y="16488"/>
                    <a:pt x="16221" y="15624"/>
                  </a:cubicBezTo>
                  <a:cubicBezTo>
                    <a:pt x="15919" y="14472"/>
                    <a:pt x="14711" y="11592"/>
                    <a:pt x="13956" y="12168"/>
                  </a:cubicBezTo>
                  <a:cubicBezTo>
                    <a:pt x="12898" y="12456"/>
                    <a:pt x="13351" y="15624"/>
                    <a:pt x="13049" y="16776"/>
                  </a:cubicBezTo>
                  <a:cubicBezTo>
                    <a:pt x="12143" y="17064"/>
                    <a:pt x="11539" y="16776"/>
                    <a:pt x="10935" y="15912"/>
                  </a:cubicBezTo>
                  <a:cubicBezTo>
                    <a:pt x="10179" y="14760"/>
                    <a:pt x="9877" y="13896"/>
                    <a:pt x="8820" y="14184"/>
                  </a:cubicBezTo>
                  <a:cubicBezTo>
                    <a:pt x="8216" y="14472"/>
                    <a:pt x="7460" y="15624"/>
                    <a:pt x="6705" y="14760"/>
                  </a:cubicBezTo>
                  <a:cubicBezTo>
                    <a:pt x="5950" y="13608"/>
                    <a:pt x="7007" y="12744"/>
                    <a:pt x="7158" y="11592"/>
                  </a:cubicBezTo>
                  <a:cubicBezTo>
                    <a:pt x="7611" y="9000"/>
                    <a:pt x="5044" y="6696"/>
                    <a:pt x="4288" y="6120"/>
                  </a:cubicBezTo>
                  <a:cubicBezTo>
                    <a:pt x="3533" y="5544"/>
                    <a:pt x="2778" y="4392"/>
                    <a:pt x="2174" y="4392"/>
                  </a:cubicBezTo>
                  <a:cubicBezTo>
                    <a:pt x="1418" y="4104"/>
                    <a:pt x="361" y="5256"/>
                    <a:pt x="59" y="3528"/>
                  </a:cubicBezTo>
                  <a:cubicBezTo>
                    <a:pt x="-92" y="2952"/>
                    <a:pt x="59" y="2376"/>
                    <a:pt x="361" y="1800"/>
                  </a:cubicBezTo>
                  <a:cubicBezTo>
                    <a:pt x="663" y="1800"/>
                    <a:pt x="1116" y="2376"/>
                    <a:pt x="1418" y="2376"/>
                  </a:cubicBezTo>
                  <a:cubicBezTo>
                    <a:pt x="2174" y="2664"/>
                    <a:pt x="2023" y="2088"/>
                    <a:pt x="2476" y="1800"/>
                  </a:cubicBezTo>
                  <a:cubicBezTo>
                    <a:pt x="3080" y="1800"/>
                    <a:pt x="3382" y="3240"/>
                    <a:pt x="4137" y="3240"/>
                  </a:cubicBezTo>
                  <a:cubicBezTo>
                    <a:pt x="5044" y="3528"/>
                    <a:pt x="5497" y="1512"/>
                    <a:pt x="6101" y="648"/>
                  </a:cubicBezTo>
                  <a:cubicBezTo>
                    <a:pt x="6856" y="-216"/>
                    <a:pt x="7611" y="-216"/>
                    <a:pt x="8518" y="648"/>
                  </a:cubicBezTo>
                  <a:cubicBezTo>
                    <a:pt x="10028" y="2088"/>
                    <a:pt x="11690" y="3240"/>
                    <a:pt x="13200" y="4680"/>
                  </a:cubicBezTo>
                  <a:cubicBezTo>
                    <a:pt x="14107" y="5256"/>
                    <a:pt x="14560" y="6408"/>
                    <a:pt x="15164" y="7560"/>
                  </a:cubicBezTo>
                  <a:cubicBezTo>
                    <a:pt x="15768" y="8424"/>
                    <a:pt x="16372" y="8712"/>
                    <a:pt x="16977" y="9576"/>
                  </a:cubicBezTo>
                  <a:cubicBezTo>
                    <a:pt x="17279" y="9864"/>
                    <a:pt x="17732" y="10728"/>
                    <a:pt x="18034" y="11304"/>
                  </a:cubicBezTo>
                  <a:cubicBezTo>
                    <a:pt x="17279" y="13320"/>
                    <a:pt x="19091" y="14472"/>
                    <a:pt x="19695" y="15912"/>
                  </a:cubicBezTo>
                  <a:cubicBezTo>
                    <a:pt x="20149" y="16776"/>
                    <a:pt x="21357" y="17928"/>
                    <a:pt x="21508" y="19080"/>
                  </a:cubicBezTo>
                  <a:cubicBezTo>
                    <a:pt x="21508" y="21384"/>
                    <a:pt x="18789" y="19080"/>
                    <a:pt x="18336" y="1850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5" name="Shape 285"/>
            <p:cNvSpPr/>
            <p:nvPr/>
          </p:nvSpPr>
          <p:spPr>
            <a:xfrm>
              <a:off x="10929373" y="5464284"/>
              <a:ext cx="163591" cy="156083"/>
            </a:xfrm>
            <a:custGeom>
              <a:avLst/>
              <a:gdLst/>
              <a:ahLst/>
              <a:cxnLst>
                <a:cxn ang="0">
                  <a:pos x="wd2" y="hd2"/>
                </a:cxn>
                <a:cxn ang="5400000">
                  <a:pos x="wd2" y="hd2"/>
                </a:cxn>
                <a:cxn ang="10800000">
                  <a:pos x="wd2" y="hd2"/>
                </a:cxn>
                <a:cxn ang="16200000">
                  <a:pos x="wd2" y="hd2"/>
                </a:cxn>
              </a:cxnLst>
              <a:rect l="0" t="0" r="r" b="b"/>
              <a:pathLst>
                <a:path w="17263" h="20153" extrusionOk="0">
                  <a:moveTo>
                    <a:pt x="16572" y="6923"/>
                  </a:moveTo>
                  <a:cubicBezTo>
                    <a:pt x="20008" y="11723"/>
                    <a:pt x="9699" y="20123"/>
                    <a:pt x="6263" y="20123"/>
                  </a:cubicBezTo>
                  <a:cubicBezTo>
                    <a:pt x="4790" y="20123"/>
                    <a:pt x="-1592" y="20723"/>
                    <a:pt x="372" y="16523"/>
                  </a:cubicBezTo>
                  <a:cubicBezTo>
                    <a:pt x="1353" y="14123"/>
                    <a:pt x="6753" y="15923"/>
                    <a:pt x="8717" y="14123"/>
                  </a:cubicBezTo>
                  <a:cubicBezTo>
                    <a:pt x="10681" y="12323"/>
                    <a:pt x="9208" y="7523"/>
                    <a:pt x="11663" y="6923"/>
                  </a:cubicBezTo>
                  <a:cubicBezTo>
                    <a:pt x="11663" y="4523"/>
                    <a:pt x="9208" y="3323"/>
                    <a:pt x="9699" y="323"/>
                  </a:cubicBezTo>
                  <a:cubicBezTo>
                    <a:pt x="11663" y="-877"/>
                    <a:pt x="12153" y="1523"/>
                    <a:pt x="13135" y="3323"/>
                  </a:cubicBezTo>
                  <a:cubicBezTo>
                    <a:pt x="14117" y="4523"/>
                    <a:pt x="15590" y="5723"/>
                    <a:pt x="16572" y="692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6" name="Shape 286"/>
            <p:cNvSpPr/>
            <p:nvPr/>
          </p:nvSpPr>
          <p:spPr>
            <a:xfrm>
              <a:off x="10316937" y="5410258"/>
              <a:ext cx="112007" cy="54824"/>
            </a:xfrm>
            <a:custGeom>
              <a:avLst/>
              <a:gdLst/>
              <a:ahLst/>
              <a:cxnLst>
                <a:cxn ang="0">
                  <a:pos x="wd2" y="hd2"/>
                </a:cxn>
                <a:cxn ang="5400000">
                  <a:pos x="wd2" y="hd2"/>
                </a:cxn>
                <a:cxn ang="10800000">
                  <a:pos x="wd2" y="hd2"/>
                </a:cxn>
                <a:cxn ang="16200000">
                  <a:pos x="wd2" y="hd2"/>
                </a:cxn>
              </a:cxnLst>
              <a:rect l="0" t="0" r="r" b="b"/>
              <a:pathLst>
                <a:path w="18347" h="18233" extrusionOk="0">
                  <a:moveTo>
                    <a:pt x="2411" y="16971"/>
                  </a:moveTo>
                  <a:cubicBezTo>
                    <a:pt x="-1446" y="10800"/>
                    <a:pt x="-675" y="3086"/>
                    <a:pt x="4725" y="3086"/>
                  </a:cubicBezTo>
                  <a:cubicBezTo>
                    <a:pt x="6268" y="3086"/>
                    <a:pt x="7811" y="3086"/>
                    <a:pt x="9354" y="1543"/>
                  </a:cubicBezTo>
                  <a:cubicBezTo>
                    <a:pt x="9354" y="1543"/>
                    <a:pt x="10125" y="0"/>
                    <a:pt x="10897" y="0"/>
                  </a:cubicBezTo>
                  <a:cubicBezTo>
                    <a:pt x="13983" y="0"/>
                    <a:pt x="20154" y="9257"/>
                    <a:pt x="17840" y="15429"/>
                  </a:cubicBezTo>
                  <a:cubicBezTo>
                    <a:pt x="15525" y="21600"/>
                    <a:pt x="5497" y="15429"/>
                    <a:pt x="2411" y="16971"/>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7" name="Shape 287"/>
            <p:cNvSpPr/>
            <p:nvPr/>
          </p:nvSpPr>
          <p:spPr>
            <a:xfrm>
              <a:off x="10134717" y="5498205"/>
              <a:ext cx="58868" cy="41648"/>
            </a:xfrm>
            <a:custGeom>
              <a:avLst/>
              <a:gdLst/>
              <a:ahLst/>
              <a:cxnLst>
                <a:cxn ang="0">
                  <a:pos x="wd2" y="hd2"/>
                </a:cxn>
                <a:cxn ang="5400000">
                  <a:pos x="wd2" y="hd2"/>
                </a:cxn>
                <a:cxn ang="10800000">
                  <a:pos x="wd2" y="hd2"/>
                </a:cxn>
                <a:cxn ang="16200000">
                  <a:pos x="wd2" y="hd2"/>
                </a:cxn>
              </a:cxnLst>
              <a:rect l="0" t="0" r="r" b="b"/>
              <a:pathLst>
                <a:path w="16152" h="12697" extrusionOk="0">
                  <a:moveTo>
                    <a:pt x="16062" y="8708"/>
                  </a:moveTo>
                  <a:cubicBezTo>
                    <a:pt x="16062" y="18788"/>
                    <a:pt x="-4267" y="7268"/>
                    <a:pt x="815" y="1508"/>
                  </a:cubicBezTo>
                  <a:cubicBezTo>
                    <a:pt x="4627" y="-2812"/>
                    <a:pt x="17333" y="2948"/>
                    <a:pt x="16062" y="870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8" name="Shape 288"/>
            <p:cNvSpPr/>
            <p:nvPr/>
          </p:nvSpPr>
          <p:spPr>
            <a:xfrm>
              <a:off x="10209979" y="5487201"/>
              <a:ext cx="117886" cy="46274"/>
            </a:xfrm>
            <a:custGeom>
              <a:avLst/>
              <a:gdLst/>
              <a:ahLst/>
              <a:cxnLst>
                <a:cxn ang="0">
                  <a:pos x="wd2" y="hd2"/>
                </a:cxn>
                <a:cxn ang="5400000">
                  <a:pos x="wd2" y="hd2"/>
                </a:cxn>
                <a:cxn ang="10800000">
                  <a:pos x="wd2" y="hd2"/>
                </a:cxn>
                <a:cxn ang="16200000">
                  <a:pos x="wd2" y="hd2"/>
                </a:cxn>
              </a:cxnLst>
              <a:rect l="0" t="0" r="r" b="b"/>
              <a:pathLst>
                <a:path w="16587" h="15389" extrusionOk="0">
                  <a:moveTo>
                    <a:pt x="9904" y="5268"/>
                  </a:moveTo>
                  <a:cubicBezTo>
                    <a:pt x="11213" y="5268"/>
                    <a:pt x="19068" y="8354"/>
                    <a:pt x="15795" y="14525"/>
                  </a:cubicBezTo>
                  <a:cubicBezTo>
                    <a:pt x="13832" y="17611"/>
                    <a:pt x="9904" y="11440"/>
                    <a:pt x="7941" y="11440"/>
                  </a:cubicBezTo>
                  <a:cubicBezTo>
                    <a:pt x="5977" y="11440"/>
                    <a:pt x="-2532" y="14525"/>
                    <a:pt x="741" y="3725"/>
                  </a:cubicBezTo>
                  <a:cubicBezTo>
                    <a:pt x="3359" y="-3989"/>
                    <a:pt x="7286" y="2182"/>
                    <a:pt x="9904" y="526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89" name="Shape 289"/>
            <p:cNvSpPr/>
            <p:nvPr/>
          </p:nvSpPr>
          <p:spPr>
            <a:xfrm>
              <a:off x="10184474" y="5303980"/>
              <a:ext cx="63069" cy="96107"/>
            </a:xfrm>
            <a:custGeom>
              <a:avLst/>
              <a:gdLst/>
              <a:ahLst/>
              <a:cxnLst>
                <a:cxn ang="0">
                  <a:pos x="wd2" y="hd2"/>
                </a:cxn>
                <a:cxn ang="5400000">
                  <a:pos x="wd2" y="hd2"/>
                </a:cxn>
                <a:cxn ang="10800000">
                  <a:pos x="wd2" y="hd2"/>
                </a:cxn>
                <a:cxn ang="16200000">
                  <a:pos x="wd2" y="hd2"/>
                </a:cxn>
              </a:cxnLst>
              <a:rect l="0" t="0" r="r" b="b"/>
              <a:pathLst>
                <a:path w="17304" h="20284" extrusionOk="0">
                  <a:moveTo>
                    <a:pt x="13529" y="19636"/>
                  </a:moveTo>
                  <a:cubicBezTo>
                    <a:pt x="8447" y="21600"/>
                    <a:pt x="2094" y="18655"/>
                    <a:pt x="823" y="16691"/>
                  </a:cubicBezTo>
                  <a:cubicBezTo>
                    <a:pt x="-1718" y="10800"/>
                    <a:pt x="2094" y="10800"/>
                    <a:pt x="5906" y="6873"/>
                  </a:cubicBezTo>
                  <a:cubicBezTo>
                    <a:pt x="7176" y="4909"/>
                    <a:pt x="5906" y="3927"/>
                    <a:pt x="8447" y="1964"/>
                  </a:cubicBezTo>
                  <a:cubicBezTo>
                    <a:pt x="9717" y="982"/>
                    <a:pt x="12258" y="0"/>
                    <a:pt x="14800" y="0"/>
                  </a:cubicBezTo>
                  <a:cubicBezTo>
                    <a:pt x="19882" y="1964"/>
                    <a:pt x="16070" y="17673"/>
                    <a:pt x="13529" y="19636"/>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0" name="Shape 290"/>
            <p:cNvSpPr/>
            <p:nvPr/>
          </p:nvSpPr>
          <p:spPr>
            <a:xfrm>
              <a:off x="9893396" y="5321656"/>
              <a:ext cx="251726" cy="288227"/>
            </a:xfrm>
            <a:custGeom>
              <a:avLst/>
              <a:gdLst/>
              <a:ahLst/>
              <a:cxnLst>
                <a:cxn ang="0">
                  <a:pos x="wd2" y="hd2"/>
                </a:cxn>
                <a:cxn ang="5400000">
                  <a:pos x="wd2" y="hd2"/>
                </a:cxn>
                <a:cxn ang="10800000">
                  <a:pos x="wd2" y="hd2"/>
                </a:cxn>
                <a:cxn ang="16200000">
                  <a:pos x="wd2" y="hd2"/>
                </a:cxn>
              </a:cxnLst>
              <a:rect l="0" t="0" r="r" b="b"/>
              <a:pathLst>
                <a:path w="20464" h="20949" extrusionOk="0">
                  <a:moveTo>
                    <a:pt x="15668" y="7479"/>
                  </a:moveTo>
                  <a:cubicBezTo>
                    <a:pt x="14910" y="8492"/>
                    <a:pt x="13394" y="8154"/>
                    <a:pt x="12257" y="8492"/>
                  </a:cubicBezTo>
                  <a:cubicBezTo>
                    <a:pt x="10741" y="8829"/>
                    <a:pt x="8847" y="9167"/>
                    <a:pt x="9226" y="11192"/>
                  </a:cubicBezTo>
                  <a:cubicBezTo>
                    <a:pt x="9605" y="11867"/>
                    <a:pt x="11878" y="12204"/>
                    <a:pt x="12257" y="13217"/>
                  </a:cubicBezTo>
                  <a:cubicBezTo>
                    <a:pt x="13015" y="13892"/>
                    <a:pt x="13394" y="16255"/>
                    <a:pt x="13394" y="17267"/>
                  </a:cubicBezTo>
                  <a:cubicBezTo>
                    <a:pt x="14152" y="20980"/>
                    <a:pt x="11499" y="20980"/>
                    <a:pt x="9226" y="18617"/>
                  </a:cubicBezTo>
                  <a:cubicBezTo>
                    <a:pt x="6952" y="16592"/>
                    <a:pt x="9226" y="14229"/>
                    <a:pt x="6194" y="12879"/>
                  </a:cubicBezTo>
                  <a:cubicBezTo>
                    <a:pt x="3541" y="14229"/>
                    <a:pt x="9226" y="18954"/>
                    <a:pt x="4299" y="20642"/>
                  </a:cubicBezTo>
                  <a:cubicBezTo>
                    <a:pt x="2026" y="21317"/>
                    <a:pt x="1647" y="20980"/>
                    <a:pt x="2026" y="18617"/>
                  </a:cubicBezTo>
                  <a:cubicBezTo>
                    <a:pt x="2026" y="16929"/>
                    <a:pt x="3541" y="16255"/>
                    <a:pt x="2026" y="14904"/>
                  </a:cubicBezTo>
                  <a:cubicBezTo>
                    <a:pt x="1268" y="13554"/>
                    <a:pt x="-1006" y="13554"/>
                    <a:pt x="510" y="11529"/>
                  </a:cubicBezTo>
                  <a:cubicBezTo>
                    <a:pt x="1268" y="10179"/>
                    <a:pt x="2783" y="10517"/>
                    <a:pt x="2405" y="8492"/>
                  </a:cubicBezTo>
                  <a:cubicBezTo>
                    <a:pt x="2405" y="6467"/>
                    <a:pt x="1268" y="5792"/>
                    <a:pt x="3162" y="4104"/>
                  </a:cubicBezTo>
                  <a:cubicBezTo>
                    <a:pt x="3541" y="3429"/>
                    <a:pt x="4299" y="2417"/>
                    <a:pt x="5436" y="2417"/>
                  </a:cubicBezTo>
                  <a:cubicBezTo>
                    <a:pt x="6952" y="1742"/>
                    <a:pt x="6573" y="2417"/>
                    <a:pt x="7331" y="2417"/>
                  </a:cubicBezTo>
                  <a:cubicBezTo>
                    <a:pt x="8847" y="2754"/>
                    <a:pt x="11120" y="2417"/>
                    <a:pt x="13015" y="2417"/>
                  </a:cubicBezTo>
                  <a:cubicBezTo>
                    <a:pt x="15289" y="2079"/>
                    <a:pt x="16426" y="392"/>
                    <a:pt x="18320" y="54"/>
                  </a:cubicBezTo>
                  <a:cubicBezTo>
                    <a:pt x="19457" y="54"/>
                    <a:pt x="19078" y="-283"/>
                    <a:pt x="19836" y="729"/>
                  </a:cubicBezTo>
                  <a:cubicBezTo>
                    <a:pt x="20594" y="1404"/>
                    <a:pt x="20594" y="1404"/>
                    <a:pt x="20215" y="2417"/>
                  </a:cubicBezTo>
                  <a:cubicBezTo>
                    <a:pt x="19457" y="3429"/>
                    <a:pt x="16805" y="4442"/>
                    <a:pt x="16047" y="4442"/>
                  </a:cubicBezTo>
                  <a:cubicBezTo>
                    <a:pt x="14152" y="4779"/>
                    <a:pt x="5057" y="3092"/>
                    <a:pt x="6194" y="6804"/>
                  </a:cubicBezTo>
                  <a:cubicBezTo>
                    <a:pt x="6573" y="8829"/>
                    <a:pt x="10362" y="8154"/>
                    <a:pt x="11499" y="7817"/>
                  </a:cubicBezTo>
                  <a:cubicBezTo>
                    <a:pt x="13015" y="7479"/>
                    <a:pt x="14531" y="6804"/>
                    <a:pt x="15668" y="7479"/>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1" name="Shape 291"/>
            <p:cNvSpPr/>
            <p:nvPr/>
          </p:nvSpPr>
          <p:spPr>
            <a:xfrm>
              <a:off x="9549694" y="5160149"/>
              <a:ext cx="376487" cy="376314"/>
            </a:xfrm>
            <a:custGeom>
              <a:avLst/>
              <a:gdLst/>
              <a:ahLst/>
              <a:cxnLst>
                <a:cxn ang="0">
                  <a:pos x="wd2" y="hd2"/>
                </a:cxn>
                <a:cxn ang="5400000">
                  <a:pos x="wd2" y="hd2"/>
                </a:cxn>
                <a:cxn ang="10800000">
                  <a:pos x="wd2" y="hd2"/>
                </a:cxn>
                <a:cxn ang="16200000">
                  <a:pos x="wd2" y="hd2"/>
                </a:cxn>
              </a:cxnLst>
              <a:rect l="0" t="0" r="r" b="b"/>
              <a:pathLst>
                <a:path w="19218" h="19761" extrusionOk="0">
                  <a:moveTo>
                    <a:pt x="15911" y="5279"/>
                  </a:moveTo>
                  <a:cubicBezTo>
                    <a:pt x="15436" y="6261"/>
                    <a:pt x="15911" y="6997"/>
                    <a:pt x="16148" y="7733"/>
                  </a:cubicBezTo>
                  <a:cubicBezTo>
                    <a:pt x="16623" y="8715"/>
                    <a:pt x="17098" y="9452"/>
                    <a:pt x="17573" y="10188"/>
                  </a:cubicBezTo>
                  <a:cubicBezTo>
                    <a:pt x="18047" y="10679"/>
                    <a:pt x="18522" y="10433"/>
                    <a:pt x="18047" y="11170"/>
                  </a:cubicBezTo>
                  <a:cubicBezTo>
                    <a:pt x="17810" y="11415"/>
                    <a:pt x="17098" y="11661"/>
                    <a:pt x="16623" y="11661"/>
                  </a:cubicBezTo>
                  <a:cubicBezTo>
                    <a:pt x="15199" y="12152"/>
                    <a:pt x="15436" y="11906"/>
                    <a:pt x="15436" y="13379"/>
                  </a:cubicBezTo>
                  <a:cubicBezTo>
                    <a:pt x="15199" y="14852"/>
                    <a:pt x="14724" y="14852"/>
                    <a:pt x="13775" y="16079"/>
                  </a:cubicBezTo>
                  <a:cubicBezTo>
                    <a:pt x="13537" y="16570"/>
                    <a:pt x="13537" y="16570"/>
                    <a:pt x="13300" y="17306"/>
                  </a:cubicBezTo>
                  <a:cubicBezTo>
                    <a:pt x="13063" y="17797"/>
                    <a:pt x="13537" y="18288"/>
                    <a:pt x="13300" y="18779"/>
                  </a:cubicBezTo>
                  <a:cubicBezTo>
                    <a:pt x="12825" y="19761"/>
                    <a:pt x="11401" y="19761"/>
                    <a:pt x="10689" y="19761"/>
                  </a:cubicBezTo>
                  <a:cubicBezTo>
                    <a:pt x="10452" y="17061"/>
                    <a:pt x="4992" y="20988"/>
                    <a:pt x="4280" y="18043"/>
                  </a:cubicBezTo>
                  <a:cubicBezTo>
                    <a:pt x="3093" y="17552"/>
                    <a:pt x="1907" y="18779"/>
                    <a:pt x="1669" y="16815"/>
                  </a:cubicBezTo>
                  <a:cubicBezTo>
                    <a:pt x="1669" y="15588"/>
                    <a:pt x="2144" y="15343"/>
                    <a:pt x="1195" y="13870"/>
                  </a:cubicBezTo>
                  <a:cubicBezTo>
                    <a:pt x="-230" y="11906"/>
                    <a:pt x="-467" y="10188"/>
                    <a:pt x="957" y="8224"/>
                  </a:cubicBezTo>
                  <a:cubicBezTo>
                    <a:pt x="1432" y="8715"/>
                    <a:pt x="2144" y="9943"/>
                    <a:pt x="3093" y="9697"/>
                  </a:cubicBezTo>
                  <a:cubicBezTo>
                    <a:pt x="4280" y="9697"/>
                    <a:pt x="4280" y="8224"/>
                    <a:pt x="5230" y="7488"/>
                  </a:cubicBezTo>
                  <a:cubicBezTo>
                    <a:pt x="6654" y="6015"/>
                    <a:pt x="8790" y="5033"/>
                    <a:pt x="10214" y="3806"/>
                  </a:cubicBezTo>
                  <a:cubicBezTo>
                    <a:pt x="11638" y="2088"/>
                    <a:pt x="12113" y="-612"/>
                    <a:pt x="14724" y="124"/>
                  </a:cubicBezTo>
                  <a:cubicBezTo>
                    <a:pt x="15911" y="615"/>
                    <a:pt x="17335" y="615"/>
                    <a:pt x="18285" y="1352"/>
                  </a:cubicBezTo>
                  <a:cubicBezTo>
                    <a:pt x="21133" y="3315"/>
                    <a:pt x="16623" y="4297"/>
                    <a:pt x="15911" y="5279"/>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2" name="Shape 292"/>
            <p:cNvSpPr/>
            <p:nvPr/>
          </p:nvSpPr>
          <p:spPr>
            <a:xfrm>
              <a:off x="9078828" y="5199095"/>
              <a:ext cx="391256" cy="380284"/>
            </a:xfrm>
            <a:custGeom>
              <a:avLst/>
              <a:gdLst/>
              <a:ahLst/>
              <a:cxnLst>
                <a:cxn ang="0">
                  <a:pos x="wd2" y="hd2"/>
                </a:cxn>
                <a:cxn ang="5400000">
                  <a:pos x="wd2" y="hd2"/>
                </a:cxn>
                <a:cxn ang="10800000">
                  <a:pos x="wd2" y="hd2"/>
                </a:cxn>
                <a:cxn ang="16200000">
                  <a:pos x="wd2" y="hd2"/>
                </a:cxn>
              </a:cxnLst>
              <a:rect l="0" t="0" r="r" b="b"/>
              <a:pathLst>
                <a:path w="19342" h="21186" extrusionOk="0">
                  <a:moveTo>
                    <a:pt x="4211" y="5799"/>
                  </a:moveTo>
                  <a:cubicBezTo>
                    <a:pt x="5590" y="7620"/>
                    <a:pt x="6968" y="9182"/>
                    <a:pt x="7887" y="11524"/>
                  </a:cubicBezTo>
                  <a:cubicBezTo>
                    <a:pt x="8347" y="12565"/>
                    <a:pt x="8577" y="13606"/>
                    <a:pt x="9036" y="14647"/>
                  </a:cubicBezTo>
                  <a:cubicBezTo>
                    <a:pt x="9726" y="15688"/>
                    <a:pt x="10185" y="17249"/>
                    <a:pt x="10645" y="18290"/>
                  </a:cubicBezTo>
                  <a:cubicBezTo>
                    <a:pt x="11794" y="20112"/>
                    <a:pt x="14551" y="21413"/>
                    <a:pt x="16619" y="21153"/>
                  </a:cubicBezTo>
                  <a:cubicBezTo>
                    <a:pt x="18687" y="21153"/>
                    <a:pt x="20296" y="18290"/>
                    <a:pt x="18687" y="16468"/>
                  </a:cubicBezTo>
                  <a:cubicBezTo>
                    <a:pt x="17998" y="15427"/>
                    <a:pt x="17079" y="15167"/>
                    <a:pt x="16390" y="14386"/>
                  </a:cubicBezTo>
                  <a:cubicBezTo>
                    <a:pt x="15700" y="13346"/>
                    <a:pt x="15700" y="12305"/>
                    <a:pt x="15241" y="11264"/>
                  </a:cubicBezTo>
                  <a:cubicBezTo>
                    <a:pt x="14322" y="9182"/>
                    <a:pt x="12253" y="8921"/>
                    <a:pt x="11105" y="7360"/>
                  </a:cubicBezTo>
                  <a:cubicBezTo>
                    <a:pt x="9726" y="5799"/>
                    <a:pt x="8347" y="3977"/>
                    <a:pt x="6968" y="2415"/>
                  </a:cubicBezTo>
                  <a:cubicBezTo>
                    <a:pt x="6279" y="1635"/>
                    <a:pt x="5590" y="594"/>
                    <a:pt x="4441" y="333"/>
                  </a:cubicBezTo>
                  <a:cubicBezTo>
                    <a:pt x="3751" y="333"/>
                    <a:pt x="3062" y="333"/>
                    <a:pt x="2373" y="333"/>
                  </a:cubicBezTo>
                  <a:cubicBezTo>
                    <a:pt x="1683" y="333"/>
                    <a:pt x="994" y="-187"/>
                    <a:pt x="305" y="73"/>
                  </a:cubicBezTo>
                  <a:cubicBezTo>
                    <a:pt x="-1304" y="333"/>
                    <a:pt x="3981" y="5538"/>
                    <a:pt x="4211" y="5799"/>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3" name="Shape 293"/>
            <p:cNvSpPr/>
            <p:nvPr/>
          </p:nvSpPr>
          <p:spPr>
            <a:xfrm>
              <a:off x="9447364" y="5591326"/>
              <a:ext cx="478421" cy="119276"/>
            </a:xfrm>
            <a:custGeom>
              <a:avLst/>
              <a:gdLst/>
              <a:ahLst/>
              <a:cxnLst>
                <a:cxn ang="0">
                  <a:pos x="wd2" y="hd2"/>
                </a:cxn>
                <a:cxn ang="5400000">
                  <a:pos x="wd2" y="hd2"/>
                </a:cxn>
                <a:cxn ang="10800000">
                  <a:pos x="wd2" y="hd2"/>
                </a:cxn>
                <a:cxn ang="16200000">
                  <a:pos x="wd2" y="hd2"/>
                </a:cxn>
              </a:cxnLst>
              <a:rect l="0" t="0" r="r" b="b"/>
              <a:pathLst>
                <a:path w="20351" h="21113" extrusionOk="0">
                  <a:moveTo>
                    <a:pt x="7735" y="16615"/>
                  </a:moveTo>
                  <a:cubicBezTo>
                    <a:pt x="7140" y="15785"/>
                    <a:pt x="6546" y="13292"/>
                    <a:pt x="5951" y="12462"/>
                  </a:cubicBezTo>
                  <a:cubicBezTo>
                    <a:pt x="4960" y="11631"/>
                    <a:pt x="3970" y="12462"/>
                    <a:pt x="2979" y="11631"/>
                  </a:cubicBezTo>
                  <a:cubicBezTo>
                    <a:pt x="2186" y="9969"/>
                    <a:pt x="1195" y="8308"/>
                    <a:pt x="601" y="5815"/>
                  </a:cubicBezTo>
                  <a:cubicBezTo>
                    <a:pt x="-192" y="3323"/>
                    <a:pt x="-390" y="0"/>
                    <a:pt x="1195" y="0"/>
                  </a:cubicBezTo>
                  <a:cubicBezTo>
                    <a:pt x="1790" y="0"/>
                    <a:pt x="2979" y="2492"/>
                    <a:pt x="3573" y="4154"/>
                  </a:cubicBezTo>
                  <a:cubicBezTo>
                    <a:pt x="4564" y="5815"/>
                    <a:pt x="5159" y="8308"/>
                    <a:pt x="6348" y="7477"/>
                  </a:cubicBezTo>
                  <a:cubicBezTo>
                    <a:pt x="7140" y="6646"/>
                    <a:pt x="8131" y="2492"/>
                    <a:pt x="9122" y="3323"/>
                  </a:cubicBezTo>
                  <a:cubicBezTo>
                    <a:pt x="9716" y="4154"/>
                    <a:pt x="9716" y="6646"/>
                    <a:pt x="10113" y="7477"/>
                  </a:cubicBezTo>
                  <a:cubicBezTo>
                    <a:pt x="10707" y="8308"/>
                    <a:pt x="11104" y="8308"/>
                    <a:pt x="11698" y="8308"/>
                  </a:cubicBezTo>
                  <a:cubicBezTo>
                    <a:pt x="12491" y="8308"/>
                    <a:pt x="14671" y="8308"/>
                    <a:pt x="13283" y="13292"/>
                  </a:cubicBezTo>
                  <a:cubicBezTo>
                    <a:pt x="14076" y="14123"/>
                    <a:pt x="15067" y="14954"/>
                    <a:pt x="15860" y="15785"/>
                  </a:cubicBezTo>
                  <a:cubicBezTo>
                    <a:pt x="17049" y="17446"/>
                    <a:pt x="17841" y="15785"/>
                    <a:pt x="19030" y="15785"/>
                  </a:cubicBezTo>
                  <a:cubicBezTo>
                    <a:pt x="19823" y="15785"/>
                    <a:pt x="21210" y="18277"/>
                    <a:pt x="19625" y="19938"/>
                  </a:cubicBezTo>
                  <a:cubicBezTo>
                    <a:pt x="19228" y="20769"/>
                    <a:pt x="18634" y="19108"/>
                    <a:pt x="18238" y="19108"/>
                  </a:cubicBezTo>
                  <a:cubicBezTo>
                    <a:pt x="17643" y="19108"/>
                    <a:pt x="17049" y="19938"/>
                    <a:pt x="16652" y="19938"/>
                  </a:cubicBezTo>
                  <a:cubicBezTo>
                    <a:pt x="15661" y="20769"/>
                    <a:pt x="14472" y="21600"/>
                    <a:pt x="13680" y="20769"/>
                  </a:cubicBezTo>
                  <a:cubicBezTo>
                    <a:pt x="12491" y="19938"/>
                    <a:pt x="12094" y="17446"/>
                    <a:pt x="10905" y="17446"/>
                  </a:cubicBezTo>
                  <a:cubicBezTo>
                    <a:pt x="9915" y="17446"/>
                    <a:pt x="8924" y="17446"/>
                    <a:pt x="7735" y="16615"/>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4" name="Shape 294"/>
            <p:cNvSpPr/>
            <p:nvPr/>
          </p:nvSpPr>
          <p:spPr>
            <a:xfrm>
              <a:off x="9930896" y="5669172"/>
              <a:ext cx="203849" cy="44393"/>
            </a:xfrm>
            <a:custGeom>
              <a:avLst/>
              <a:gdLst/>
              <a:ahLst/>
              <a:cxnLst>
                <a:cxn ang="0">
                  <a:pos x="wd2" y="hd2"/>
                </a:cxn>
                <a:cxn ang="5400000">
                  <a:pos x="wd2" y="hd2"/>
                </a:cxn>
                <a:cxn ang="10800000">
                  <a:pos x="wd2" y="hd2"/>
                </a:cxn>
                <a:cxn ang="16200000">
                  <a:pos x="wd2" y="hd2"/>
                </a:cxn>
              </a:cxnLst>
              <a:rect l="0" t="0" r="r" b="b"/>
              <a:pathLst>
                <a:path w="17478" h="17400" extrusionOk="0">
                  <a:moveTo>
                    <a:pt x="6486" y="17059"/>
                  </a:moveTo>
                  <a:cubicBezTo>
                    <a:pt x="5286" y="18859"/>
                    <a:pt x="-1914" y="13459"/>
                    <a:pt x="486" y="2659"/>
                  </a:cubicBezTo>
                  <a:cubicBezTo>
                    <a:pt x="2086" y="-2741"/>
                    <a:pt x="7286" y="2659"/>
                    <a:pt x="8886" y="4459"/>
                  </a:cubicBezTo>
                  <a:cubicBezTo>
                    <a:pt x="10486" y="6259"/>
                    <a:pt x="15686" y="-2741"/>
                    <a:pt x="16886" y="859"/>
                  </a:cubicBezTo>
                  <a:cubicBezTo>
                    <a:pt x="19686" y="11659"/>
                    <a:pt x="11686" y="11659"/>
                    <a:pt x="10886" y="13459"/>
                  </a:cubicBezTo>
                  <a:cubicBezTo>
                    <a:pt x="9286" y="13459"/>
                    <a:pt x="8086" y="17059"/>
                    <a:pt x="6486" y="17059"/>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5" name="Shape 295"/>
            <p:cNvSpPr/>
            <p:nvPr/>
          </p:nvSpPr>
          <p:spPr>
            <a:xfrm>
              <a:off x="9903400" y="5718695"/>
              <a:ext cx="75305" cy="49448"/>
            </a:xfrm>
            <a:custGeom>
              <a:avLst/>
              <a:gdLst/>
              <a:ahLst/>
              <a:cxnLst>
                <a:cxn ang="0">
                  <a:pos x="wd2" y="hd2"/>
                </a:cxn>
                <a:cxn ang="5400000">
                  <a:pos x="wd2" y="hd2"/>
                </a:cxn>
                <a:cxn ang="10800000">
                  <a:pos x="wd2" y="hd2"/>
                </a:cxn>
                <a:cxn ang="16200000">
                  <a:pos x="wd2" y="hd2"/>
                </a:cxn>
              </a:cxnLst>
              <a:rect l="0" t="0" r="r" b="b"/>
              <a:pathLst>
                <a:path w="17584" h="12060" extrusionOk="0">
                  <a:moveTo>
                    <a:pt x="152" y="3117"/>
                  </a:moveTo>
                  <a:cubicBezTo>
                    <a:pt x="2312" y="-3704"/>
                    <a:pt x="15272" y="1980"/>
                    <a:pt x="17432" y="7664"/>
                  </a:cubicBezTo>
                  <a:cubicBezTo>
                    <a:pt x="19592" y="17896"/>
                    <a:pt x="-2008" y="7664"/>
                    <a:pt x="152" y="311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6" name="Shape 296"/>
            <p:cNvSpPr/>
            <p:nvPr/>
          </p:nvSpPr>
          <p:spPr>
            <a:xfrm>
              <a:off x="10048775" y="5679668"/>
              <a:ext cx="140831" cy="97096"/>
            </a:xfrm>
            <a:custGeom>
              <a:avLst/>
              <a:gdLst/>
              <a:ahLst/>
              <a:cxnLst>
                <a:cxn ang="0">
                  <a:pos x="wd2" y="hd2"/>
                </a:cxn>
                <a:cxn ang="5400000">
                  <a:pos x="wd2" y="hd2"/>
                </a:cxn>
                <a:cxn ang="10800000">
                  <a:pos x="wd2" y="hd2"/>
                </a:cxn>
                <a:cxn ang="16200000">
                  <a:pos x="wd2" y="hd2"/>
                </a:cxn>
              </a:cxnLst>
              <a:rect l="0" t="0" r="r" b="b"/>
              <a:pathLst>
                <a:path w="19815" h="19734" extrusionOk="0">
                  <a:moveTo>
                    <a:pt x="10508" y="12393"/>
                  </a:moveTo>
                  <a:cubicBezTo>
                    <a:pt x="9199" y="15210"/>
                    <a:pt x="8545" y="18028"/>
                    <a:pt x="5272" y="18967"/>
                  </a:cubicBezTo>
                  <a:cubicBezTo>
                    <a:pt x="3308" y="19906"/>
                    <a:pt x="36" y="20845"/>
                    <a:pt x="36" y="16149"/>
                  </a:cubicBezTo>
                  <a:cubicBezTo>
                    <a:pt x="-619" y="11454"/>
                    <a:pt x="7890" y="7697"/>
                    <a:pt x="9854" y="5819"/>
                  </a:cubicBezTo>
                  <a:cubicBezTo>
                    <a:pt x="11817" y="3941"/>
                    <a:pt x="14436" y="184"/>
                    <a:pt x="16399" y="184"/>
                  </a:cubicBezTo>
                  <a:cubicBezTo>
                    <a:pt x="19017" y="-755"/>
                    <a:pt x="20981" y="2062"/>
                    <a:pt x="19017" y="4880"/>
                  </a:cubicBezTo>
                  <a:cubicBezTo>
                    <a:pt x="19017" y="5819"/>
                    <a:pt x="15745" y="6758"/>
                    <a:pt x="15090" y="6758"/>
                  </a:cubicBezTo>
                  <a:cubicBezTo>
                    <a:pt x="13126" y="8636"/>
                    <a:pt x="11817" y="10515"/>
                    <a:pt x="10508" y="1239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7" name="Shape 297"/>
            <p:cNvSpPr/>
            <p:nvPr/>
          </p:nvSpPr>
          <p:spPr>
            <a:xfrm>
              <a:off x="9540539" y="4691896"/>
              <a:ext cx="116655" cy="83378"/>
            </a:xfrm>
            <a:custGeom>
              <a:avLst/>
              <a:gdLst/>
              <a:ahLst/>
              <a:cxnLst>
                <a:cxn ang="0">
                  <a:pos x="wd2" y="hd2"/>
                </a:cxn>
                <a:cxn ang="5400000">
                  <a:pos x="wd2" y="hd2"/>
                </a:cxn>
                <a:cxn ang="10800000">
                  <a:pos x="wd2" y="hd2"/>
                </a:cxn>
                <a:cxn ang="16200000">
                  <a:pos x="wd2" y="hd2"/>
                </a:cxn>
              </a:cxnLst>
              <a:rect l="0" t="0" r="r" b="b"/>
              <a:pathLst>
                <a:path w="20649" h="18301" extrusionOk="0">
                  <a:moveTo>
                    <a:pt x="10800" y="15592"/>
                  </a:moveTo>
                  <a:cubicBezTo>
                    <a:pt x="5815" y="18678"/>
                    <a:pt x="0" y="20735"/>
                    <a:pt x="0" y="12506"/>
                  </a:cubicBezTo>
                  <a:cubicBezTo>
                    <a:pt x="0" y="6335"/>
                    <a:pt x="4985" y="5306"/>
                    <a:pt x="9138" y="4278"/>
                  </a:cubicBezTo>
                  <a:cubicBezTo>
                    <a:pt x="10800" y="3249"/>
                    <a:pt x="18277" y="-865"/>
                    <a:pt x="19938" y="164"/>
                  </a:cubicBezTo>
                  <a:cubicBezTo>
                    <a:pt x="21600" y="2221"/>
                    <a:pt x="19938" y="5306"/>
                    <a:pt x="19108" y="7364"/>
                  </a:cubicBezTo>
                  <a:cubicBezTo>
                    <a:pt x="18277" y="9421"/>
                    <a:pt x="14954" y="12506"/>
                    <a:pt x="10800" y="15592"/>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8" name="Shape 298"/>
            <p:cNvSpPr/>
            <p:nvPr/>
          </p:nvSpPr>
          <p:spPr>
            <a:xfrm>
              <a:off x="9937136" y="4494964"/>
              <a:ext cx="85236" cy="137526"/>
            </a:xfrm>
            <a:custGeom>
              <a:avLst/>
              <a:gdLst/>
              <a:ahLst/>
              <a:cxnLst>
                <a:cxn ang="0">
                  <a:pos x="wd2" y="hd2"/>
                </a:cxn>
                <a:cxn ang="5400000">
                  <a:pos x="wd2" y="hd2"/>
                </a:cxn>
                <a:cxn ang="10800000">
                  <a:pos x="wd2" y="hd2"/>
                </a:cxn>
                <a:cxn ang="16200000">
                  <a:pos x="wd2" y="hd2"/>
                </a:cxn>
              </a:cxnLst>
              <a:rect l="0" t="0" r="r" b="b"/>
              <a:pathLst>
                <a:path w="15855" h="18867" extrusionOk="0">
                  <a:moveTo>
                    <a:pt x="12041" y="9196"/>
                  </a:moveTo>
                  <a:cubicBezTo>
                    <a:pt x="9449" y="12372"/>
                    <a:pt x="13769" y="19996"/>
                    <a:pt x="5129" y="18725"/>
                  </a:cubicBezTo>
                  <a:cubicBezTo>
                    <a:pt x="-55" y="18090"/>
                    <a:pt x="-919" y="14278"/>
                    <a:pt x="809" y="10467"/>
                  </a:cubicBezTo>
                  <a:cubicBezTo>
                    <a:pt x="1673" y="6655"/>
                    <a:pt x="5129" y="1572"/>
                    <a:pt x="11177" y="302"/>
                  </a:cubicBezTo>
                  <a:cubicBezTo>
                    <a:pt x="20681" y="-1604"/>
                    <a:pt x="12905" y="6020"/>
                    <a:pt x="12041" y="9196"/>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299" name="Shape 299"/>
            <p:cNvSpPr/>
            <p:nvPr/>
          </p:nvSpPr>
          <p:spPr>
            <a:xfrm>
              <a:off x="9916511" y="4725101"/>
              <a:ext cx="114091" cy="214736"/>
            </a:xfrm>
            <a:custGeom>
              <a:avLst/>
              <a:gdLst/>
              <a:ahLst/>
              <a:cxnLst>
                <a:cxn ang="0">
                  <a:pos x="wd2" y="hd2"/>
                </a:cxn>
                <a:cxn ang="5400000">
                  <a:pos x="wd2" y="hd2"/>
                </a:cxn>
                <a:cxn ang="10800000">
                  <a:pos x="wd2" y="hd2"/>
                </a:cxn>
                <a:cxn ang="16200000">
                  <a:pos x="wd2" y="hd2"/>
                </a:cxn>
              </a:cxnLst>
              <a:rect l="0" t="0" r="r" b="b"/>
              <a:pathLst>
                <a:path w="20196" h="19160" extrusionOk="0">
                  <a:moveTo>
                    <a:pt x="18534" y="16175"/>
                  </a:moveTo>
                  <a:cubicBezTo>
                    <a:pt x="16042" y="18252"/>
                    <a:pt x="11888" y="20744"/>
                    <a:pt x="7734" y="17836"/>
                  </a:cubicBezTo>
                  <a:cubicBezTo>
                    <a:pt x="6073" y="16590"/>
                    <a:pt x="8565" y="15344"/>
                    <a:pt x="7734" y="14513"/>
                  </a:cubicBezTo>
                  <a:cubicBezTo>
                    <a:pt x="6904" y="12436"/>
                    <a:pt x="5242" y="14098"/>
                    <a:pt x="1919" y="13682"/>
                  </a:cubicBezTo>
                  <a:cubicBezTo>
                    <a:pt x="-1404" y="12436"/>
                    <a:pt x="258" y="12021"/>
                    <a:pt x="1919" y="10775"/>
                  </a:cubicBezTo>
                  <a:cubicBezTo>
                    <a:pt x="3581" y="9944"/>
                    <a:pt x="7734" y="9944"/>
                    <a:pt x="8565" y="9113"/>
                  </a:cubicBezTo>
                  <a:cubicBezTo>
                    <a:pt x="9396" y="8698"/>
                    <a:pt x="6904" y="2882"/>
                    <a:pt x="5242" y="2467"/>
                  </a:cubicBezTo>
                  <a:cubicBezTo>
                    <a:pt x="6904" y="-441"/>
                    <a:pt x="15211" y="-856"/>
                    <a:pt x="18534" y="1636"/>
                  </a:cubicBezTo>
                  <a:cubicBezTo>
                    <a:pt x="19365" y="2882"/>
                    <a:pt x="20196" y="4544"/>
                    <a:pt x="20196" y="5790"/>
                  </a:cubicBezTo>
                  <a:cubicBezTo>
                    <a:pt x="20196" y="6206"/>
                    <a:pt x="20196" y="7452"/>
                    <a:pt x="19365" y="7867"/>
                  </a:cubicBezTo>
                  <a:cubicBezTo>
                    <a:pt x="18534" y="9113"/>
                    <a:pt x="17704" y="8698"/>
                    <a:pt x="16873" y="9113"/>
                  </a:cubicBezTo>
                  <a:cubicBezTo>
                    <a:pt x="15211" y="10359"/>
                    <a:pt x="14381" y="10359"/>
                    <a:pt x="15211" y="12436"/>
                  </a:cubicBezTo>
                  <a:cubicBezTo>
                    <a:pt x="15211" y="12852"/>
                    <a:pt x="18534" y="15759"/>
                    <a:pt x="18534" y="16175"/>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0" name="Shape 300"/>
            <p:cNvSpPr/>
            <p:nvPr/>
          </p:nvSpPr>
          <p:spPr>
            <a:xfrm>
              <a:off x="9993558" y="5052060"/>
              <a:ext cx="185695" cy="155465"/>
            </a:xfrm>
            <a:custGeom>
              <a:avLst/>
              <a:gdLst/>
              <a:ahLst/>
              <a:cxnLst>
                <a:cxn ang="0">
                  <a:pos x="wd2" y="hd2"/>
                </a:cxn>
                <a:cxn ang="5400000">
                  <a:pos x="wd2" y="hd2"/>
                </a:cxn>
                <a:cxn ang="10800000">
                  <a:pos x="wd2" y="hd2"/>
                </a:cxn>
                <a:cxn ang="16200000">
                  <a:pos x="wd2" y="hd2"/>
                </a:cxn>
              </a:cxnLst>
              <a:rect l="0" t="0" r="r" b="b"/>
              <a:pathLst>
                <a:path w="19980" h="20557" extrusionOk="0">
                  <a:moveTo>
                    <a:pt x="7364" y="6171"/>
                  </a:moveTo>
                  <a:cubicBezTo>
                    <a:pt x="8871" y="6171"/>
                    <a:pt x="11885" y="4937"/>
                    <a:pt x="12890" y="4320"/>
                  </a:cubicBezTo>
                  <a:cubicBezTo>
                    <a:pt x="13392" y="3703"/>
                    <a:pt x="15904" y="0"/>
                    <a:pt x="15401" y="0"/>
                  </a:cubicBezTo>
                  <a:cubicBezTo>
                    <a:pt x="17913" y="0"/>
                    <a:pt x="17913" y="7406"/>
                    <a:pt x="18918" y="9874"/>
                  </a:cubicBezTo>
                  <a:cubicBezTo>
                    <a:pt x="18918" y="11109"/>
                    <a:pt x="20927" y="14194"/>
                    <a:pt x="19420" y="15429"/>
                  </a:cubicBezTo>
                  <a:cubicBezTo>
                    <a:pt x="17913" y="17280"/>
                    <a:pt x="15904" y="13577"/>
                    <a:pt x="14899" y="12343"/>
                  </a:cubicBezTo>
                  <a:cubicBezTo>
                    <a:pt x="12890" y="16663"/>
                    <a:pt x="17913" y="16046"/>
                    <a:pt x="16908" y="19131"/>
                  </a:cubicBezTo>
                  <a:cubicBezTo>
                    <a:pt x="15904" y="21600"/>
                    <a:pt x="12890" y="20366"/>
                    <a:pt x="11383" y="19131"/>
                  </a:cubicBezTo>
                  <a:cubicBezTo>
                    <a:pt x="10880" y="18514"/>
                    <a:pt x="9876" y="16663"/>
                    <a:pt x="9374" y="16046"/>
                  </a:cubicBezTo>
                  <a:cubicBezTo>
                    <a:pt x="9374" y="14811"/>
                    <a:pt x="9876" y="12960"/>
                    <a:pt x="9374" y="11726"/>
                  </a:cubicBezTo>
                  <a:cubicBezTo>
                    <a:pt x="6862" y="8640"/>
                    <a:pt x="5355" y="14811"/>
                    <a:pt x="4853" y="15429"/>
                  </a:cubicBezTo>
                  <a:cubicBezTo>
                    <a:pt x="3346" y="17897"/>
                    <a:pt x="834" y="18514"/>
                    <a:pt x="332" y="15429"/>
                  </a:cubicBezTo>
                  <a:cubicBezTo>
                    <a:pt x="-673" y="12960"/>
                    <a:pt x="834" y="9874"/>
                    <a:pt x="1839" y="8640"/>
                  </a:cubicBezTo>
                  <a:cubicBezTo>
                    <a:pt x="3848" y="5554"/>
                    <a:pt x="4853" y="6789"/>
                    <a:pt x="7364" y="6171"/>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1" name="Shape 301"/>
            <p:cNvSpPr/>
            <p:nvPr/>
          </p:nvSpPr>
          <p:spPr>
            <a:xfrm>
              <a:off x="9987301" y="4957964"/>
              <a:ext cx="127199" cy="116087"/>
            </a:xfrm>
            <a:custGeom>
              <a:avLst/>
              <a:gdLst/>
              <a:ahLst/>
              <a:cxnLst>
                <a:cxn ang="0">
                  <a:pos x="wd2" y="hd2"/>
                </a:cxn>
                <a:cxn ang="5400000">
                  <a:pos x="wd2" y="hd2"/>
                </a:cxn>
                <a:cxn ang="10800000">
                  <a:pos x="wd2" y="hd2"/>
                </a:cxn>
                <a:cxn ang="16200000">
                  <a:pos x="wd2" y="hd2"/>
                </a:cxn>
              </a:cxnLst>
              <a:rect l="0" t="0" r="r" b="b"/>
              <a:pathLst>
                <a:path w="20232" h="17452" extrusionOk="0">
                  <a:moveTo>
                    <a:pt x="5214" y="15378"/>
                  </a:moveTo>
                  <a:cubicBezTo>
                    <a:pt x="4469" y="13984"/>
                    <a:pt x="5959" y="13287"/>
                    <a:pt x="5214" y="11197"/>
                  </a:cubicBezTo>
                  <a:cubicBezTo>
                    <a:pt x="5214" y="11197"/>
                    <a:pt x="2979" y="9107"/>
                    <a:pt x="2979" y="8410"/>
                  </a:cubicBezTo>
                  <a:cubicBezTo>
                    <a:pt x="1490" y="5623"/>
                    <a:pt x="1490" y="2139"/>
                    <a:pt x="0" y="49"/>
                  </a:cubicBezTo>
                  <a:cubicBezTo>
                    <a:pt x="4469" y="-648"/>
                    <a:pt x="6703" y="6320"/>
                    <a:pt x="9683" y="7017"/>
                  </a:cubicBezTo>
                  <a:cubicBezTo>
                    <a:pt x="11917" y="7713"/>
                    <a:pt x="18621" y="7017"/>
                    <a:pt x="20110" y="9804"/>
                  </a:cubicBezTo>
                  <a:cubicBezTo>
                    <a:pt x="21600" y="13984"/>
                    <a:pt x="8938" y="20952"/>
                    <a:pt x="5214" y="1537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2" name="Shape 302"/>
            <p:cNvSpPr/>
            <p:nvPr/>
          </p:nvSpPr>
          <p:spPr>
            <a:xfrm>
              <a:off x="10044377" y="4892640"/>
              <a:ext cx="128575" cy="104151"/>
            </a:xfrm>
            <a:custGeom>
              <a:avLst/>
              <a:gdLst/>
              <a:ahLst/>
              <a:cxnLst>
                <a:cxn ang="0">
                  <a:pos x="wd2" y="hd2"/>
                </a:cxn>
                <a:cxn ang="5400000">
                  <a:pos x="wd2" y="hd2"/>
                </a:cxn>
                <a:cxn ang="10800000">
                  <a:pos x="wd2" y="hd2"/>
                </a:cxn>
                <a:cxn ang="16200000">
                  <a:pos x="wd2" y="hd2"/>
                </a:cxn>
              </a:cxnLst>
              <a:rect l="0" t="0" r="r" b="b"/>
              <a:pathLst>
                <a:path w="19330" h="20782" extrusionOk="0">
                  <a:moveTo>
                    <a:pt x="17419" y="13148"/>
                  </a:moveTo>
                  <a:cubicBezTo>
                    <a:pt x="21600" y="16904"/>
                    <a:pt x="18116" y="21600"/>
                    <a:pt x="14632" y="20661"/>
                  </a:cubicBezTo>
                  <a:cubicBezTo>
                    <a:pt x="11845" y="19722"/>
                    <a:pt x="7665" y="17843"/>
                    <a:pt x="5574" y="15026"/>
                  </a:cubicBezTo>
                  <a:cubicBezTo>
                    <a:pt x="1394" y="11270"/>
                    <a:pt x="0" y="6574"/>
                    <a:pt x="0" y="0"/>
                  </a:cubicBezTo>
                  <a:cubicBezTo>
                    <a:pt x="5574" y="0"/>
                    <a:pt x="6968" y="8452"/>
                    <a:pt x="10452" y="11270"/>
                  </a:cubicBezTo>
                  <a:cubicBezTo>
                    <a:pt x="12542" y="13148"/>
                    <a:pt x="15329" y="11270"/>
                    <a:pt x="17419" y="1314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3" name="Shape 303"/>
            <p:cNvSpPr/>
            <p:nvPr/>
          </p:nvSpPr>
          <p:spPr>
            <a:xfrm>
              <a:off x="9834270" y="4977210"/>
              <a:ext cx="113247" cy="134991"/>
            </a:xfrm>
            <a:custGeom>
              <a:avLst/>
              <a:gdLst/>
              <a:ahLst/>
              <a:cxnLst>
                <a:cxn ang="0">
                  <a:pos x="wd2" y="hd2"/>
                </a:cxn>
                <a:cxn ang="5400000">
                  <a:pos x="wd2" y="hd2"/>
                </a:cxn>
                <a:cxn ang="10800000">
                  <a:pos x="wd2" y="hd2"/>
                </a:cxn>
                <a:cxn ang="16200000">
                  <a:pos x="wd2" y="hd2"/>
                </a:cxn>
              </a:cxnLst>
              <a:rect l="0" t="0" r="r" b="b"/>
              <a:pathLst>
                <a:path w="16354" h="16103" extrusionOk="0">
                  <a:moveTo>
                    <a:pt x="10162" y="12698"/>
                  </a:moveTo>
                  <a:cubicBezTo>
                    <a:pt x="8137" y="14359"/>
                    <a:pt x="-638" y="18790"/>
                    <a:pt x="37" y="13805"/>
                  </a:cubicBezTo>
                  <a:cubicBezTo>
                    <a:pt x="712" y="12144"/>
                    <a:pt x="4087" y="11036"/>
                    <a:pt x="6112" y="9928"/>
                  </a:cubicBezTo>
                  <a:cubicBezTo>
                    <a:pt x="8812" y="8267"/>
                    <a:pt x="8812" y="7713"/>
                    <a:pt x="10162" y="5498"/>
                  </a:cubicBezTo>
                  <a:cubicBezTo>
                    <a:pt x="10837" y="3836"/>
                    <a:pt x="10837" y="1621"/>
                    <a:pt x="13537" y="513"/>
                  </a:cubicBezTo>
                  <a:cubicBezTo>
                    <a:pt x="20962" y="-2810"/>
                    <a:pt x="11512" y="11036"/>
                    <a:pt x="10162" y="1269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4" name="Shape 304"/>
            <p:cNvSpPr/>
            <p:nvPr/>
          </p:nvSpPr>
          <p:spPr>
            <a:xfrm>
              <a:off x="10263172" y="4166911"/>
              <a:ext cx="94479" cy="122077"/>
            </a:xfrm>
            <a:custGeom>
              <a:avLst/>
              <a:gdLst/>
              <a:ahLst/>
              <a:cxnLst>
                <a:cxn ang="0">
                  <a:pos x="wd2" y="hd2"/>
                </a:cxn>
                <a:cxn ang="5400000">
                  <a:pos x="wd2" y="hd2"/>
                </a:cxn>
                <a:cxn ang="10800000">
                  <a:pos x="wd2" y="hd2"/>
                </a:cxn>
                <a:cxn ang="16200000">
                  <a:pos x="wd2" y="hd2"/>
                </a:cxn>
              </a:cxnLst>
              <a:rect l="0" t="0" r="r" b="b"/>
              <a:pathLst>
                <a:path w="17574" h="16747" extrusionOk="0">
                  <a:moveTo>
                    <a:pt x="3423" y="7014"/>
                  </a:moveTo>
                  <a:cubicBezTo>
                    <a:pt x="-2625" y="8919"/>
                    <a:pt x="831" y="3202"/>
                    <a:pt x="2559" y="1931"/>
                  </a:cubicBezTo>
                  <a:cubicBezTo>
                    <a:pt x="5151" y="25"/>
                    <a:pt x="8607" y="-610"/>
                    <a:pt x="12063" y="661"/>
                  </a:cubicBezTo>
                  <a:cubicBezTo>
                    <a:pt x="17247" y="1931"/>
                    <a:pt x="18975" y="5743"/>
                    <a:pt x="16383" y="10190"/>
                  </a:cubicBezTo>
                  <a:cubicBezTo>
                    <a:pt x="15519" y="12731"/>
                    <a:pt x="6879" y="20990"/>
                    <a:pt x="5151" y="14002"/>
                  </a:cubicBezTo>
                  <a:cubicBezTo>
                    <a:pt x="4287" y="11461"/>
                    <a:pt x="7743" y="10190"/>
                    <a:pt x="7743" y="8284"/>
                  </a:cubicBezTo>
                  <a:cubicBezTo>
                    <a:pt x="6879" y="5743"/>
                    <a:pt x="3423" y="3837"/>
                    <a:pt x="3423" y="701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5" name="Shape 305"/>
            <p:cNvSpPr/>
            <p:nvPr/>
          </p:nvSpPr>
          <p:spPr>
            <a:xfrm>
              <a:off x="10375023" y="4146265"/>
              <a:ext cx="61209" cy="61470"/>
            </a:xfrm>
            <a:custGeom>
              <a:avLst/>
              <a:gdLst/>
              <a:ahLst/>
              <a:cxnLst>
                <a:cxn ang="0">
                  <a:pos x="wd2" y="hd2"/>
                </a:cxn>
                <a:cxn ang="5400000">
                  <a:pos x="wd2" y="hd2"/>
                </a:cxn>
                <a:cxn ang="10800000">
                  <a:pos x="wd2" y="hd2"/>
                </a:cxn>
                <a:cxn ang="16200000">
                  <a:pos x="wd2" y="hd2"/>
                </a:cxn>
              </a:cxnLst>
              <a:rect l="0" t="0" r="r" b="b"/>
              <a:pathLst>
                <a:path w="20356" h="20443" extrusionOk="0">
                  <a:moveTo>
                    <a:pt x="1543" y="20443"/>
                  </a:moveTo>
                  <a:cubicBezTo>
                    <a:pt x="1543" y="18900"/>
                    <a:pt x="0" y="17357"/>
                    <a:pt x="0" y="17357"/>
                  </a:cubicBezTo>
                  <a:cubicBezTo>
                    <a:pt x="4629" y="9643"/>
                    <a:pt x="0" y="5014"/>
                    <a:pt x="10800" y="386"/>
                  </a:cubicBezTo>
                  <a:cubicBezTo>
                    <a:pt x="16971" y="-1157"/>
                    <a:pt x="21600" y="1929"/>
                    <a:pt x="20057" y="9643"/>
                  </a:cubicBezTo>
                  <a:cubicBezTo>
                    <a:pt x="16971" y="15814"/>
                    <a:pt x="7714" y="18900"/>
                    <a:pt x="1543" y="2044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6" name="Shape 306"/>
            <p:cNvSpPr/>
            <p:nvPr/>
          </p:nvSpPr>
          <p:spPr>
            <a:xfrm>
              <a:off x="10330622" y="3837467"/>
              <a:ext cx="385434" cy="335076"/>
            </a:xfrm>
            <a:custGeom>
              <a:avLst/>
              <a:gdLst/>
              <a:ahLst/>
              <a:cxnLst>
                <a:cxn ang="0">
                  <a:pos x="wd2" y="hd2"/>
                </a:cxn>
                <a:cxn ang="5400000">
                  <a:pos x="wd2" y="hd2"/>
                </a:cxn>
                <a:cxn ang="10800000">
                  <a:pos x="wd2" y="hd2"/>
                </a:cxn>
                <a:cxn ang="16200000">
                  <a:pos x="wd2" y="hd2"/>
                </a:cxn>
              </a:cxnLst>
              <a:rect l="0" t="0" r="r" b="b"/>
              <a:pathLst>
                <a:path w="19228" h="20776" extrusionOk="0">
                  <a:moveTo>
                    <a:pt x="8007" y="20674"/>
                  </a:moveTo>
                  <a:cubicBezTo>
                    <a:pt x="6381" y="20386"/>
                    <a:pt x="7774" y="17794"/>
                    <a:pt x="5916" y="17506"/>
                  </a:cubicBezTo>
                  <a:cubicBezTo>
                    <a:pt x="5219" y="17218"/>
                    <a:pt x="4058" y="17794"/>
                    <a:pt x="3361" y="18082"/>
                  </a:cubicBezTo>
                  <a:cubicBezTo>
                    <a:pt x="2665" y="18658"/>
                    <a:pt x="1039" y="19810"/>
                    <a:pt x="342" y="18658"/>
                  </a:cubicBezTo>
                  <a:cubicBezTo>
                    <a:pt x="-1516" y="16354"/>
                    <a:pt x="4755" y="15778"/>
                    <a:pt x="5684" y="15778"/>
                  </a:cubicBezTo>
                  <a:cubicBezTo>
                    <a:pt x="6613" y="15490"/>
                    <a:pt x="7774" y="15202"/>
                    <a:pt x="8703" y="14626"/>
                  </a:cubicBezTo>
                  <a:cubicBezTo>
                    <a:pt x="9632" y="13762"/>
                    <a:pt x="9400" y="12610"/>
                    <a:pt x="10097" y="11746"/>
                  </a:cubicBezTo>
                  <a:cubicBezTo>
                    <a:pt x="11026" y="9730"/>
                    <a:pt x="13581" y="9730"/>
                    <a:pt x="14742" y="7714"/>
                  </a:cubicBezTo>
                  <a:cubicBezTo>
                    <a:pt x="15207" y="6562"/>
                    <a:pt x="14742" y="5122"/>
                    <a:pt x="14742" y="3970"/>
                  </a:cubicBezTo>
                  <a:cubicBezTo>
                    <a:pt x="14742" y="2818"/>
                    <a:pt x="15671" y="802"/>
                    <a:pt x="16368" y="226"/>
                  </a:cubicBezTo>
                  <a:cubicBezTo>
                    <a:pt x="17297" y="-350"/>
                    <a:pt x="17994" y="226"/>
                    <a:pt x="18690" y="1378"/>
                  </a:cubicBezTo>
                  <a:cubicBezTo>
                    <a:pt x="20084" y="3682"/>
                    <a:pt x="18458" y="7138"/>
                    <a:pt x="17297" y="9154"/>
                  </a:cubicBezTo>
                  <a:cubicBezTo>
                    <a:pt x="16832" y="10306"/>
                    <a:pt x="16368" y="10882"/>
                    <a:pt x="16368" y="12322"/>
                  </a:cubicBezTo>
                  <a:cubicBezTo>
                    <a:pt x="16368" y="13474"/>
                    <a:pt x="17065" y="14626"/>
                    <a:pt x="16600" y="16066"/>
                  </a:cubicBezTo>
                  <a:cubicBezTo>
                    <a:pt x="15671" y="18946"/>
                    <a:pt x="12419" y="17218"/>
                    <a:pt x="10794" y="18658"/>
                  </a:cubicBezTo>
                  <a:cubicBezTo>
                    <a:pt x="9865" y="19234"/>
                    <a:pt x="9400" y="21250"/>
                    <a:pt x="8007" y="20674"/>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7" name="Shape 307"/>
            <p:cNvSpPr/>
            <p:nvPr/>
          </p:nvSpPr>
          <p:spPr>
            <a:xfrm>
              <a:off x="10634815" y="3645153"/>
              <a:ext cx="210679" cy="169949"/>
            </a:xfrm>
            <a:custGeom>
              <a:avLst/>
              <a:gdLst/>
              <a:ahLst/>
              <a:cxnLst>
                <a:cxn ang="0">
                  <a:pos x="wd2" y="hd2"/>
                </a:cxn>
                <a:cxn ang="5400000">
                  <a:pos x="wd2" y="hd2"/>
                </a:cxn>
                <a:cxn ang="10800000">
                  <a:pos x="wd2" y="hd2"/>
                </a:cxn>
                <a:cxn ang="16200000">
                  <a:pos x="wd2" y="hd2"/>
                </a:cxn>
              </a:cxnLst>
              <a:rect l="0" t="0" r="r" b="b"/>
              <a:pathLst>
                <a:path w="20462" h="18652" extrusionOk="0">
                  <a:moveTo>
                    <a:pt x="13500" y="12207"/>
                  </a:moveTo>
                  <a:cubicBezTo>
                    <a:pt x="12150" y="14264"/>
                    <a:pt x="16200" y="16836"/>
                    <a:pt x="11700" y="17350"/>
                  </a:cubicBezTo>
                  <a:cubicBezTo>
                    <a:pt x="9900" y="17864"/>
                    <a:pt x="8100" y="16321"/>
                    <a:pt x="5850" y="15807"/>
                  </a:cubicBezTo>
                  <a:cubicBezTo>
                    <a:pt x="1800" y="15807"/>
                    <a:pt x="4500" y="17864"/>
                    <a:pt x="4050" y="18378"/>
                  </a:cubicBezTo>
                  <a:cubicBezTo>
                    <a:pt x="2700" y="19407"/>
                    <a:pt x="0" y="17350"/>
                    <a:pt x="0" y="15293"/>
                  </a:cubicBezTo>
                  <a:cubicBezTo>
                    <a:pt x="450" y="12207"/>
                    <a:pt x="3150" y="12721"/>
                    <a:pt x="4500" y="11178"/>
                  </a:cubicBezTo>
                  <a:cubicBezTo>
                    <a:pt x="6300" y="9121"/>
                    <a:pt x="4950" y="-2193"/>
                    <a:pt x="8100" y="378"/>
                  </a:cubicBezTo>
                  <a:cubicBezTo>
                    <a:pt x="9900" y="1407"/>
                    <a:pt x="9900" y="3464"/>
                    <a:pt x="11700" y="5007"/>
                  </a:cubicBezTo>
                  <a:cubicBezTo>
                    <a:pt x="13950" y="7064"/>
                    <a:pt x="15300" y="6036"/>
                    <a:pt x="17550" y="6550"/>
                  </a:cubicBezTo>
                  <a:cubicBezTo>
                    <a:pt x="19350" y="7064"/>
                    <a:pt x="21600" y="9121"/>
                    <a:pt x="19800" y="11178"/>
                  </a:cubicBezTo>
                  <a:cubicBezTo>
                    <a:pt x="18000" y="13236"/>
                    <a:pt x="14850" y="10150"/>
                    <a:pt x="13500" y="12207"/>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8" name="Shape 308"/>
            <p:cNvSpPr/>
            <p:nvPr/>
          </p:nvSpPr>
          <p:spPr>
            <a:xfrm>
              <a:off x="10686014" y="3135021"/>
              <a:ext cx="122170" cy="475368"/>
            </a:xfrm>
            <a:custGeom>
              <a:avLst/>
              <a:gdLst/>
              <a:ahLst/>
              <a:cxnLst>
                <a:cxn ang="0">
                  <a:pos x="wd2" y="hd2"/>
                </a:cxn>
                <a:cxn ang="5400000">
                  <a:pos x="wd2" y="hd2"/>
                </a:cxn>
                <a:cxn ang="10800000">
                  <a:pos x="wd2" y="hd2"/>
                </a:cxn>
                <a:cxn ang="16200000">
                  <a:pos x="wd2" y="hd2"/>
                </a:cxn>
              </a:cxnLst>
              <a:rect l="0" t="0" r="r" b="b"/>
              <a:pathLst>
                <a:path w="19432" h="19323" extrusionOk="0">
                  <a:moveTo>
                    <a:pt x="2154" y="19195"/>
                  </a:moveTo>
                  <a:cubicBezTo>
                    <a:pt x="-1570" y="18626"/>
                    <a:pt x="664" y="16921"/>
                    <a:pt x="664" y="16163"/>
                  </a:cubicBezTo>
                  <a:cubicBezTo>
                    <a:pt x="1409" y="14837"/>
                    <a:pt x="1409" y="13700"/>
                    <a:pt x="2154" y="12374"/>
                  </a:cubicBezTo>
                  <a:cubicBezTo>
                    <a:pt x="2154" y="11805"/>
                    <a:pt x="2899" y="11237"/>
                    <a:pt x="3644" y="10668"/>
                  </a:cubicBezTo>
                  <a:cubicBezTo>
                    <a:pt x="3644" y="10289"/>
                    <a:pt x="5133" y="9152"/>
                    <a:pt x="5133" y="8774"/>
                  </a:cubicBezTo>
                  <a:cubicBezTo>
                    <a:pt x="4389" y="8395"/>
                    <a:pt x="2899" y="8584"/>
                    <a:pt x="2154" y="8205"/>
                  </a:cubicBezTo>
                  <a:cubicBezTo>
                    <a:pt x="1409" y="8016"/>
                    <a:pt x="1409" y="7637"/>
                    <a:pt x="1409" y="7258"/>
                  </a:cubicBezTo>
                  <a:cubicBezTo>
                    <a:pt x="664" y="6500"/>
                    <a:pt x="-80" y="6121"/>
                    <a:pt x="664" y="5363"/>
                  </a:cubicBezTo>
                  <a:cubicBezTo>
                    <a:pt x="1409" y="4037"/>
                    <a:pt x="2154" y="2900"/>
                    <a:pt x="6623" y="2142"/>
                  </a:cubicBezTo>
                  <a:cubicBezTo>
                    <a:pt x="1409" y="1005"/>
                    <a:pt x="12582" y="-1837"/>
                    <a:pt x="11092" y="1763"/>
                  </a:cubicBezTo>
                  <a:cubicBezTo>
                    <a:pt x="10347" y="3658"/>
                    <a:pt x="11837" y="5174"/>
                    <a:pt x="11837" y="7068"/>
                  </a:cubicBezTo>
                  <a:cubicBezTo>
                    <a:pt x="11837" y="7826"/>
                    <a:pt x="11092" y="8584"/>
                    <a:pt x="13327" y="9342"/>
                  </a:cubicBezTo>
                  <a:cubicBezTo>
                    <a:pt x="14816" y="10100"/>
                    <a:pt x="17796" y="10858"/>
                    <a:pt x="18540" y="11616"/>
                  </a:cubicBezTo>
                  <a:cubicBezTo>
                    <a:pt x="20030" y="12184"/>
                    <a:pt x="20030" y="13700"/>
                    <a:pt x="15561" y="13700"/>
                  </a:cubicBezTo>
                  <a:cubicBezTo>
                    <a:pt x="13327" y="13510"/>
                    <a:pt x="9602" y="11995"/>
                    <a:pt x="8858" y="13700"/>
                  </a:cubicBezTo>
                  <a:cubicBezTo>
                    <a:pt x="8858" y="14079"/>
                    <a:pt x="10347" y="14458"/>
                    <a:pt x="10347" y="15026"/>
                  </a:cubicBezTo>
                  <a:cubicBezTo>
                    <a:pt x="10347" y="15595"/>
                    <a:pt x="9602" y="15784"/>
                    <a:pt x="9602" y="16352"/>
                  </a:cubicBezTo>
                  <a:cubicBezTo>
                    <a:pt x="9602" y="17489"/>
                    <a:pt x="14071" y="17868"/>
                    <a:pt x="12582" y="19005"/>
                  </a:cubicBezTo>
                  <a:cubicBezTo>
                    <a:pt x="8858" y="19384"/>
                    <a:pt x="10347" y="18247"/>
                    <a:pt x="7368" y="18247"/>
                  </a:cubicBezTo>
                  <a:cubicBezTo>
                    <a:pt x="2899" y="18247"/>
                    <a:pt x="5878" y="19763"/>
                    <a:pt x="2154" y="19195"/>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09" name="Shape 309"/>
            <p:cNvSpPr/>
            <p:nvPr/>
          </p:nvSpPr>
          <p:spPr>
            <a:xfrm>
              <a:off x="8540731" y="5062849"/>
              <a:ext cx="85772" cy="139214"/>
            </a:xfrm>
            <a:custGeom>
              <a:avLst/>
              <a:gdLst/>
              <a:ahLst/>
              <a:cxnLst>
                <a:cxn ang="0">
                  <a:pos x="wd2" y="hd2"/>
                </a:cxn>
                <a:cxn ang="5400000">
                  <a:pos x="wd2" y="hd2"/>
                </a:cxn>
                <a:cxn ang="10800000">
                  <a:pos x="wd2" y="hd2"/>
                </a:cxn>
                <a:cxn ang="16200000">
                  <a:pos x="wd2" y="hd2"/>
                </a:cxn>
              </a:cxnLst>
              <a:rect l="0" t="0" r="r" b="b"/>
              <a:pathLst>
                <a:path w="17432" h="17975" extrusionOk="0">
                  <a:moveTo>
                    <a:pt x="9391" y="17736"/>
                  </a:moveTo>
                  <a:cubicBezTo>
                    <a:pt x="1878" y="18936"/>
                    <a:pt x="1878" y="15336"/>
                    <a:pt x="0" y="12936"/>
                  </a:cubicBezTo>
                  <a:cubicBezTo>
                    <a:pt x="939" y="11136"/>
                    <a:pt x="4696" y="9336"/>
                    <a:pt x="6574" y="6936"/>
                  </a:cubicBezTo>
                  <a:cubicBezTo>
                    <a:pt x="7513" y="5136"/>
                    <a:pt x="4696" y="1536"/>
                    <a:pt x="8452" y="336"/>
                  </a:cubicBezTo>
                  <a:cubicBezTo>
                    <a:pt x="18783" y="-2664"/>
                    <a:pt x="21600" y="15336"/>
                    <a:pt x="9391" y="17736"/>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10" name="Shape 310"/>
            <p:cNvSpPr/>
            <p:nvPr/>
          </p:nvSpPr>
          <p:spPr>
            <a:xfrm>
              <a:off x="6505015" y="894501"/>
              <a:ext cx="146141" cy="190703"/>
            </a:xfrm>
            <a:custGeom>
              <a:avLst/>
              <a:gdLst/>
              <a:ahLst/>
              <a:cxnLst>
                <a:cxn ang="0">
                  <a:pos x="wd2" y="hd2"/>
                </a:cxn>
                <a:cxn ang="5400000">
                  <a:pos x="wd2" y="hd2"/>
                </a:cxn>
                <a:cxn ang="10800000">
                  <a:pos x="wd2" y="hd2"/>
                </a:cxn>
                <a:cxn ang="16200000">
                  <a:pos x="wd2" y="hd2"/>
                </a:cxn>
              </a:cxnLst>
              <a:rect l="0" t="0" r="r" b="b"/>
              <a:pathLst>
                <a:path w="18869" h="19201" extrusionOk="0">
                  <a:moveTo>
                    <a:pt x="12271" y="18423"/>
                  </a:moveTo>
                  <a:cubicBezTo>
                    <a:pt x="9871" y="20301"/>
                    <a:pt x="8671" y="18423"/>
                    <a:pt x="8671" y="16544"/>
                  </a:cubicBezTo>
                  <a:cubicBezTo>
                    <a:pt x="9271" y="15136"/>
                    <a:pt x="11671" y="11379"/>
                    <a:pt x="8671" y="11849"/>
                  </a:cubicBezTo>
                  <a:cubicBezTo>
                    <a:pt x="6271" y="12318"/>
                    <a:pt x="6271" y="15136"/>
                    <a:pt x="5071" y="15605"/>
                  </a:cubicBezTo>
                  <a:cubicBezTo>
                    <a:pt x="2071" y="17484"/>
                    <a:pt x="-929" y="15605"/>
                    <a:pt x="271" y="13727"/>
                  </a:cubicBezTo>
                  <a:cubicBezTo>
                    <a:pt x="1471" y="11379"/>
                    <a:pt x="3871" y="11379"/>
                    <a:pt x="3871" y="9031"/>
                  </a:cubicBezTo>
                  <a:cubicBezTo>
                    <a:pt x="3871" y="7153"/>
                    <a:pt x="2671" y="5275"/>
                    <a:pt x="2071" y="3397"/>
                  </a:cubicBezTo>
                  <a:cubicBezTo>
                    <a:pt x="4471" y="1518"/>
                    <a:pt x="5671" y="2927"/>
                    <a:pt x="8671" y="1988"/>
                  </a:cubicBezTo>
                  <a:cubicBezTo>
                    <a:pt x="9871" y="1988"/>
                    <a:pt x="11671" y="-1299"/>
                    <a:pt x="12871" y="579"/>
                  </a:cubicBezTo>
                  <a:cubicBezTo>
                    <a:pt x="14071" y="2458"/>
                    <a:pt x="11071" y="4336"/>
                    <a:pt x="12271" y="6214"/>
                  </a:cubicBezTo>
                  <a:cubicBezTo>
                    <a:pt x="12871" y="8092"/>
                    <a:pt x="15871" y="8092"/>
                    <a:pt x="18271" y="8092"/>
                  </a:cubicBezTo>
                  <a:cubicBezTo>
                    <a:pt x="20671" y="11849"/>
                    <a:pt x="15271" y="15605"/>
                    <a:pt x="12271" y="18423"/>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11" name="Shape 311"/>
            <p:cNvSpPr/>
            <p:nvPr/>
          </p:nvSpPr>
          <p:spPr>
            <a:xfrm>
              <a:off x="6487431" y="830434"/>
              <a:ext cx="85177" cy="81855"/>
            </a:xfrm>
            <a:custGeom>
              <a:avLst/>
              <a:gdLst/>
              <a:ahLst/>
              <a:cxnLst>
                <a:cxn ang="0">
                  <a:pos x="wd2" y="hd2"/>
                </a:cxn>
                <a:cxn ang="5400000">
                  <a:pos x="wd2" y="hd2"/>
                </a:cxn>
                <a:cxn ang="10800000">
                  <a:pos x="wd2" y="hd2"/>
                </a:cxn>
                <a:cxn ang="16200000">
                  <a:pos x="wd2" y="hd2"/>
                </a:cxn>
              </a:cxnLst>
              <a:rect l="0" t="0" r="r" b="b"/>
              <a:pathLst>
                <a:path w="18696" h="19963" extrusionOk="0">
                  <a:moveTo>
                    <a:pt x="11496" y="0"/>
                  </a:moveTo>
                  <a:cubicBezTo>
                    <a:pt x="11496" y="1137"/>
                    <a:pt x="10467" y="1137"/>
                    <a:pt x="10467" y="1137"/>
                  </a:cubicBezTo>
                  <a:cubicBezTo>
                    <a:pt x="9439" y="2274"/>
                    <a:pt x="9439" y="3411"/>
                    <a:pt x="8410" y="3411"/>
                  </a:cubicBezTo>
                  <a:cubicBezTo>
                    <a:pt x="7382" y="3411"/>
                    <a:pt x="5325" y="4547"/>
                    <a:pt x="4296" y="5684"/>
                  </a:cubicBezTo>
                  <a:cubicBezTo>
                    <a:pt x="3267" y="6821"/>
                    <a:pt x="2239" y="9095"/>
                    <a:pt x="1210" y="11368"/>
                  </a:cubicBezTo>
                  <a:cubicBezTo>
                    <a:pt x="-2904" y="21600"/>
                    <a:pt x="4296" y="21600"/>
                    <a:pt x="10467" y="17053"/>
                  </a:cubicBezTo>
                  <a:cubicBezTo>
                    <a:pt x="14582" y="14779"/>
                    <a:pt x="17667" y="11368"/>
                    <a:pt x="18696" y="9095"/>
                  </a:cubicBezTo>
                  <a:cubicBezTo>
                    <a:pt x="18696" y="5684"/>
                    <a:pt x="17667" y="3411"/>
                    <a:pt x="15610" y="1137"/>
                  </a:cubicBezTo>
                  <a:cubicBezTo>
                    <a:pt x="14582" y="0"/>
                    <a:pt x="13553" y="0"/>
                    <a:pt x="11496" y="0"/>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12" name="Shape 312"/>
            <p:cNvSpPr/>
            <p:nvPr/>
          </p:nvSpPr>
          <p:spPr>
            <a:xfrm>
              <a:off x="6161885" y="560069"/>
              <a:ext cx="391622" cy="616545"/>
            </a:xfrm>
            <a:custGeom>
              <a:avLst/>
              <a:gdLst/>
              <a:ahLst/>
              <a:cxnLst>
                <a:cxn ang="0">
                  <a:pos x="wd2" y="hd2"/>
                </a:cxn>
                <a:cxn ang="5400000">
                  <a:pos x="wd2" y="hd2"/>
                </a:cxn>
                <a:cxn ang="10800000">
                  <a:pos x="wd2" y="hd2"/>
                </a:cxn>
                <a:cxn ang="16200000">
                  <a:pos x="wd2" y="hd2"/>
                </a:cxn>
              </a:cxnLst>
              <a:rect l="0" t="0" r="r" b="b"/>
              <a:pathLst>
                <a:path w="20663" h="21145" extrusionOk="0">
                  <a:moveTo>
                    <a:pt x="19226" y="7688"/>
                  </a:moveTo>
                  <a:cubicBezTo>
                    <a:pt x="18489" y="7368"/>
                    <a:pt x="18244" y="7208"/>
                    <a:pt x="17508" y="6728"/>
                  </a:cubicBezTo>
                  <a:cubicBezTo>
                    <a:pt x="16771" y="6408"/>
                    <a:pt x="15299" y="6728"/>
                    <a:pt x="14562" y="6088"/>
                  </a:cubicBezTo>
                  <a:cubicBezTo>
                    <a:pt x="15544" y="5128"/>
                    <a:pt x="15299" y="4648"/>
                    <a:pt x="15053" y="3528"/>
                  </a:cubicBezTo>
                  <a:cubicBezTo>
                    <a:pt x="14317" y="3848"/>
                    <a:pt x="13089" y="5608"/>
                    <a:pt x="12108" y="4808"/>
                  </a:cubicBezTo>
                  <a:cubicBezTo>
                    <a:pt x="12599" y="4328"/>
                    <a:pt x="13826" y="3848"/>
                    <a:pt x="13826" y="3368"/>
                  </a:cubicBezTo>
                  <a:cubicBezTo>
                    <a:pt x="13826" y="2728"/>
                    <a:pt x="13089" y="2408"/>
                    <a:pt x="12599" y="1928"/>
                  </a:cubicBezTo>
                  <a:cubicBezTo>
                    <a:pt x="12108" y="1448"/>
                    <a:pt x="12108" y="488"/>
                    <a:pt x="11371" y="168"/>
                  </a:cubicBezTo>
                  <a:cubicBezTo>
                    <a:pt x="9899" y="-312"/>
                    <a:pt x="9162" y="328"/>
                    <a:pt x="9162" y="968"/>
                  </a:cubicBezTo>
                  <a:cubicBezTo>
                    <a:pt x="9162" y="1448"/>
                    <a:pt x="9408" y="1768"/>
                    <a:pt x="9408" y="2088"/>
                  </a:cubicBezTo>
                  <a:cubicBezTo>
                    <a:pt x="9653" y="2568"/>
                    <a:pt x="9653" y="2408"/>
                    <a:pt x="9653" y="2888"/>
                  </a:cubicBezTo>
                  <a:cubicBezTo>
                    <a:pt x="9408" y="3528"/>
                    <a:pt x="9408" y="4168"/>
                    <a:pt x="9653" y="4968"/>
                  </a:cubicBezTo>
                  <a:cubicBezTo>
                    <a:pt x="9899" y="5448"/>
                    <a:pt x="10880" y="6408"/>
                    <a:pt x="10635" y="6888"/>
                  </a:cubicBezTo>
                  <a:cubicBezTo>
                    <a:pt x="10144" y="7688"/>
                    <a:pt x="9162" y="6248"/>
                    <a:pt x="8917" y="5928"/>
                  </a:cubicBezTo>
                  <a:cubicBezTo>
                    <a:pt x="8426" y="4648"/>
                    <a:pt x="8180" y="3368"/>
                    <a:pt x="7935" y="2088"/>
                  </a:cubicBezTo>
                  <a:cubicBezTo>
                    <a:pt x="5726" y="1768"/>
                    <a:pt x="7444" y="4808"/>
                    <a:pt x="6953" y="5448"/>
                  </a:cubicBezTo>
                  <a:cubicBezTo>
                    <a:pt x="5971" y="6408"/>
                    <a:pt x="6217" y="4648"/>
                    <a:pt x="5971" y="4488"/>
                  </a:cubicBezTo>
                  <a:cubicBezTo>
                    <a:pt x="5480" y="4008"/>
                    <a:pt x="4253" y="4168"/>
                    <a:pt x="3517" y="3688"/>
                  </a:cubicBezTo>
                  <a:cubicBezTo>
                    <a:pt x="4253" y="2888"/>
                    <a:pt x="7199" y="2728"/>
                    <a:pt x="5971" y="1448"/>
                  </a:cubicBezTo>
                  <a:cubicBezTo>
                    <a:pt x="4989" y="1608"/>
                    <a:pt x="4253" y="2408"/>
                    <a:pt x="3271" y="2408"/>
                  </a:cubicBezTo>
                  <a:cubicBezTo>
                    <a:pt x="2044" y="2568"/>
                    <a:pt x="1799" y="1928"/>
                    <a:pt x="817" y="2728"/>
                  </a:cubicBezTo>
                  <a:cubicBezTo>
                    <a:pt x="-656" y="3688"/>
                    <a:pt x="80" y="5448"/>
                    <a:pt x="1308" y="6248"/>
                  </a:cubicBezTo>
                  <a:cubicBezTo>
                    <a:pt x="1799" y="6568"/>
                    <a:pt x="2044" y="6568"/>
                    <a:pt x="2289" y="6888"/>
                  </a:cubicBezTo>
                  <a:cubicBezTo>
                    <a:pt x="2535" y="7528"/>
                    <a:pt x="2044" y="7208"/>
                    <a:pt x="1799" y="7688"/>
                  </a:cubicBezTo>
                  <a:cubicBezTo>
                    <a:pt x="1553" y="8168"/>
                    <a:pt x="1062" y="8808"/>
                    <a:pt x="1799" y="9448"/>
                  </a:cubicBezTo>
                  <a:cubicBezTo>
                    <a:pt x="2535" y="9928"/>
                    <a:pt x="3762" y="9768"/>
                    <a:pt x="4253" y="10248"/>
                  </a:cubicBezTo>
                  <a:cubicBezTo>
                    <a:pt x="4253" y="10408"/>
                    <a:pt x="4008" y="11048"/>
                    <a:pt x="4253" y="11208"/>
                  </a:cubicBezTo>
                  <a:cubicBezTo>
                    <a:pt x="4253" y="11528"/>
                    <a:pt x="4499" y="11688"/>
                    <a:pt x="4744" y="12008"/>
                  </a:cubicBezTo>
                  <a:cubicBezTo>
                    <a:pt x="6708" y="12328"/>
                    <a:pt x="6708" y="12168"/>
                    <a:pt x="7444" y="11048"/>
                  </a:cubicBezTo>
                  <a:cubicBezTo>
                    <a:pt x="7689" y="10568"/>
                    <a:pt x="7689" y="10248"/>
                    <a:pt x="7935" y="9768"/>
                  </a:cubicBezTo>
                  <a:cubicBezTo>
                    <a:pt x="7935" y="9288"/>
                    <a:pt x="7689" y="8808"/>
                    <a:pt x="8917" y="8808"/>
                  </a:cubicBezTo>
                  <a:cubicBezTo>
                    <a:pt x="8671" y="9448"/>
                    <a:pt x="8671" y="10408"/>
                    <a:pt x="9162" y="10888"/>
                  </a:cubicBezTo>
                  <a:cubicBezTo>
                    <a:pt x="9899" y="10568"/>
                    <a:pt x="9653" y="9768"/>
                    <a:pt x="10635" y="9608"/>
                  </a:cubicBezTo>
                  <a:cubicBezTo>
                    <a:pt x="11371" y="10088"/>
                    <a:pt x="11126" y="10408"/>
                    <a:pt x="10389" y="10728"/>
                  </a:cubicBezTo>
                  <a:cubicBezTo>
                    <a:pt x="10635" y="10888"/>
                    <a:pt x="10880" y="11048"/>
                    <a:pt x="11126" y="11208"/>
                  </a:cubicBezTo>
                  <a:cubicBezTo>
                    <a:pt x="10635" y="11688"/>
                    <a:pt x="10144" y="11208"/>
                    <a:pt x="9162" y="11208"/>
                  </a:cubicBezTo>
                  <a:cubicBezTo>
                    <a:pt x="8671" y="12488"/>
                    <a:pt x="4989" y="12968"/>
                    <a:pt x="4989" y="14248"/>
                  </a:cubicBezTo>
                  <a:cubicBezTo>
                    <a:pt x="4989" y="16328"/>
                    <a:pt x="9408" y="14088"/>
                    <a:pt x="10880" y="14248"/>
                  </a:cubicBezTo>
                  <a:cubicBezTo>
                    <a:pt x="10635" y="15048"/>
                    <a:pt x="8426" y="14728"/>
                    <a:pt x="8180" y="15368"/>
                  </a:cubicBezTo>
                  <a:cubicBezTo>
                    <a:pt x="8671" y="15528"/>
                    <a:pt x="9162" y="15688"/>
                    <a:pt x="9408" y="16008"/>
                  </a:cubicBezTo>
                  <a:cubicBezTo>
                    <a:pt x="8426" y="16008"/>
                    <a:pt x="7689" y="16008"/>
                    <a:pt x="6708" y="15688"/>
                  </a:cubicBezTo>
                  <a:cubicBezTo>
                    <a:pt x="5480" y="16488"/>
                    <a:pt x="5971" y="17448"/>
                    <a:pt x="6953" y="18088"/>
                  </a:cubicBezTo>
                  <a:cubicBezTo>
                    <a:pt x="7444" y="18408"/>
                    <a:pt x="8180" y="18888"/>
                    <a:pt x="8671" y="19048"/>
                  </a:cubicBezTo>
                  <a:cubicBezTo>
                    <a:pt x="9408" y="19048"/>
                    <a:pt x="10389" y="18408"/>
                    <a:pt x="10635" y="19208"/>
                  </a:cubicBezTo>
                  <a:cubicBezTo>
                    <a:pt x="10144" y="19368"/>
                    <a:pt x="9899" y="19528"/>
                    <a:pt x="9408" y="19528"/>
                  </a:cubicBezTo>
                  <a:cubicBezTo>
                    <a:pt x="9408" y="19848"/>
                    <a:pt x="10389" y="20968"/>
                    <a:pt x="10880" y="21128"/>
                  </a:cubicBezTo>
                  <a:cubicBezTo>
                    <a:pt x="11862" y="21288"/>
                    <a:pt x="12353" y="20328"/>
                    <a:pt x="12353" y="19848"/>
                  </a:cubicBezTo>
                  <a:cubicBezTo>
                    <a:pt x="12599" y="19208"/>
                    <a:pt x="12353" y="18568"/>
                    <a:pt x="12599" y="17928"/>
                  </a:cubicBezTo>
                  <a:cubicBezTo>
                    <a:pt x="12844" y="17128"/>
                    <a:pt x="13335" y="17128"/>
                    <a:pt x="13826" y="16488"/>
                  </a:cubicBezTo>
                  <a:cubicBezTo>
                    <a:pt x="14071" y="16328"/>
                    <a:pt x="14317" y="16008"/>
                    <a:pt x="14317" y="15848"/>
                  </a:cubicBezTo>
                  <a:cubicBezTo>
                    <a:pt x="14562" y="15368"/>
                    <a:pt x="14808" y="14888"/>
                    <a:pt x="14808" y="14408"/>
                  </a:cubicBezTo>
                  <a:cubicBezTo>
                    <a:pt x="15053" y="13768"/>
                    <a:pt x="15053" y="13288"/>
                    <a:pt x="15299" y="12808"/>
                  </a:cubicBezTo>
                  <a:cubicBezTo>
                    <a:pt x="15299" y="12328"/>
                    <a:pt x="15299" y="11688"/>
                    <a:pt x="15544" y="11208"/>
                  </a:cubicBezTo>
                  <a:cubicBezTo>
                    <a:pt x="15789" y="11048"/>
                    <a:pt x="16035" y="10728"/>
                    <a:pt x="16035" y="10408"/>
                  </a:cubicBezTo>
                  <a:cubicBezTo>
                    <a:pt x="16280" y="10248"/>
                    <a:pt x="16526" y="9928"/>
                    <a:pt x="16771" y="9768"/>
                  </a:cubicBezTo>
                  <a:cubicBezTo>
                    <a:pt x="17262" y="9448"/>
                    <a:pt x="18244" y="9128"/>
                    <a:pt x="18980" y="8968"/>
                  </a:cubicBezTo>
                  <a:cubicBezTo>
                    <a:pt x="19226" y="8968"/>
                    <a:pt x="19717" y="8808"/>
                    <a:pt x="20208" y="8648"/>
                  </a:cubicBezTo>
                  <a:cubicBezTo>
                    <a:pt x="20453" y="8488"/>
                    <a:pt x="20944" y="8168"/>
                    <a:pt x="20453" y="8008"/>
                  </a:cubicBezTo>
                  <a:cubicBezTo>
                    <a:pt x="20208" y="7848"/>
                    <a:pt x="19717" y="7688"/>
                    <a:pt x="19226" y="7688"/>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sp>
          <p:nvSpPr>
            <p:cNvPr id="313" name="Shape 313"/>
            <p:cNvSpPr/>
            <p:nvPr/>
          </p:nvSpPr>
          <p:spPr>
            <a:xfrm>
              <a:off x="3276005" y="-1"/>
              <a:ext cx="2174773" cy="2812033"/>
            </a:xfrm>
            <a:custGeom>
              <a:avLst/>
              <a:gdLst/>
              <a:ahLst/>
              <a:cxnLst>
                <a:cxn ang="0">
                  <a:pos x="wd2" y="hd2"/>
                </a:cxn>
                <a:cxn ang="5400000">
                  <a:pos x="wd2" y="hd2"/>
                </a:cxn>
                <a:cxn ang="10800000">
                  <a:pos x="wd2" y="hd2"/>
                </a:cxn>
                <a:cxn ang="16200000">
                  <a:pos x="wd2" y="hd2"/>
                </a:cxn>
              </a:cxnLst>
              <a:rect l="0" t="0" r="r" b="b"/>
              <a:pathLst>
                <a:path w="21561" h="21477" extrusionOk="0">
                  <a:moveTo>
                    <a:pt x="11315" y="18235"/>
                  </a:moveTo>
                  <a:cubicBezTo>
                    <a:pt x="11269" y="18342"/>
                    <a:pt x="11361" y="18342"/>
                    <a:pt x="11407" y="18449"/>
                  </a:cubicBezTo>
                  <a:cubicBezTo>
                    <a:pt x="11499" y="18555"/>
                    <a:pt x="11361" y="18591"/>
                    <a:pt x="11223" y="18591"/>
                  </a:cubicBezTo>
                  <a:cubicBezTo>
                    <a:pt x="11084" y="18555"/>
                    <a:pt x="11038" y="18449"/>
                    <a:pt x="10899" y="18449"/>
                  </a:cubicBezTo>
                  <a:cubicBezTo>
                    <a:pt x="10899" y="18484"/>
                    <a:pt x="10853" y="18555"/>
                    <a:pt x="10853" y="18627"/>
                  </a:cubicBezTo>
                  <a:cubicBezTo>
                    <a:pt x="11038" y="18662"/>
                    <a:pt x="11084" y="18627"/>
                    <a:pt x="11130" y="18769"/>
                  </a:cubicBezTo>
                  <a:cubicBezTo>
                    <a:pt x="11176" y="18840"/>
                    <a:pt x="11223" y="18947"/>
                    <a:pt x="11130" y="18982"/>
                  </a:cubicBezTo>
                  <a:cubicBezTo>
                    <a:pt x="11084" y="18982"/>
                    <a:pt x="10807" y="18911"/>
                    <a:pt x="10853" y="19018"/>
                  </a:cubicBezTo>
                  <a:cubicBezTo>
                    <a:pt x="10853" y="19054"/>
                    <a:pt x="11084" y="19054"/>
                    <a:pt x="11130" y="19125"/>
                  </a:cubicBezTo>
                  <a:cubicBezTo>
                    <a:pt x="11084" y="19160"/>
                    <a:pt x="11038" y="19303"/>
                    <a:pt x="11038" y="19374"/>
                  </a:cubicBezTo>
                  <a:cubicBezTo>
                    <a:pt x="10992" y="19445"/>
                    <a:pt x="11038" y="19481"/>
                    <a:pt x="10946" y="19552"/>
                  </a:cubicBezTo>
                  <a:cubicBezTo>
                    <a:pt x="10899" y="19623"/>
                    <a:pt x="10807" y="19694"/>
                    <a:pt x="10715" y="19730"/>
                  </a:cubicBezTo>
                  <a:cubicBezTo>
                    <a:pt x="10669" y="19801"/>
                    <a:pt x="10484" y="19837"/>
                    <a:pt x="10484" y="19908"/>
                  </a:cubicBezTo>
                  <a:cubicBezTo>
                    <a:pt x="10438" y="19979"/>
                    <a:pt x="10530" y="19979"/>
                    <a:pt x="10530" y="20014"/>
                  </a:cubicBezTo>
                  <a:cubicBezTo>
                    <a:pt x="10530" y="20050"/>
                    <a:pt x="10530" y="20121"/>
                    <a:pt x="10530" y="20157"/>
                  </a:cubicBezTo>
                  <a:cubicBezTo>
                    <a:pt x="10576" y="20228"/>
                    <a:pt x="10530" y="20335"/>
                    <a:pt x="10530" y="20406"/>
                  </a:cubicBezTo>
                  <a:cubicBezTo>
                    <a:pt x="10484" y="20584"/>
                    <a:pt x="10484" y="20762"/>
                    <a:pt x="10392" y="20940"/>
                  </a:cubicBezTo>
                  <a:cubicBezTo>
                    <a:pt x="10346" y="21082"/>
                    <a:pt x="10161" y="21260"/>
                    <a:pt x="10023" y="21402"/>
                  </a:cubicBezTo>
                  <a:cubicBezTo>
                    <a:pt x="9930" y="21473"/>
                    <a:pt x="9838" y="21509"/>
                    <a:pt x="9699" y="21438"/>
                  </a:cubicBezTo>
                  <a:cubicBezTo>
                    <a:pt x="9561" y="21367"/>
                    <a:pt x="9561" y="21260"/>
                    <a:pt x="9515" y="21189"/>
                  </a:cubicBezTo>
                  <a:cubicBezTo>
                    <a:pt x="9330" y="20975"/>
                    <a:pt x="9238" y="20868"/>
                    <a:pt x="8961" y="20975"/>
                  </a:cubicBezTo>
                  <a:cubicBezTo>
                    <a:pt x="8638" y="21046"/>
                    <a:pt x="8499" y="20904"/>
                    <a:pt x="8361" y="20691"/>
                  </a:cubicBezTo>
                  <a:cubicBezTo>
                    <a:pt x="8315" y="20584"/>
                    <a:pt x="8269" y="20513"/>
                    <a:pt x="8223" y="20406"/>
                  </a:cubicBezTo>
                  <a:cubicBezTo>
                    <a:pt x="8130" y="20299"/>
                    <a:pt x="7992" y="20228"/>
                    <a:pt x="7946" y="20121"/>
                  </a:cubicBezTo>
                  <a:cubicBezTo>
                    <a:pt x="7807" y="19908"/>
                    <a:pt x="7715" y="19765"/>
                    <a:pt x="7530" y="19587"/>
                  </a:cubicBezTo>
                  <a:cubicBezTo>
                    <a:pt x="7438" y="19516"/>
                    <a:pt x="7299" y="19481"/>
                    <a:pt x="7299" y="19374"/>
                  </a:cubicBezTo>
                  <a:cubicBezTo>
                    <a:pt x="7299" y="19303"/>
                    <a:pt x="7438" y="19196"/>
                    <a:pt x="7484" y="19125"/>
                  </a:cubicBezTo>
                  <a:cubicBezTo>
                    <a:pt x="7530" y="19018"/>
                    <a:pt x="7576" y="19018"/>
                    <a:pt x="7715" y="18911"/>
                  </a:cubicBezTo>
                  <a:cubicBezTo>
                    <a:pt x="7807" y="18876"/>
                    <a:pt x="7853" y="18805"/>
                    <a:pt x="7853" y="18698"/>
                  </a:cubicBezTo>
                  <a:cubicBezTo>
                    <a:pt x="7807" y="18449"/>
                    <a:pt x="7576" y="18733"/>
                    <a:pt x="7530" y="18840"/>
                  </a:cubicBezTo>
                  <a:cubicBezTo>
                    <a:pt x="7392" y="18982"/>
                    <a:pt x="7253" y="18876"/>
                    <a:pt x="7253" y="18698"/>
                  </a:cubicBezTo>
                  <a:cubicBezTo>
                    <a:pt x="7253" y="18591"/>
                    <a:pt x="7253" y="18449"/>
                    <a:pt x="7115" y="18378"/>
                  </a:cubicBezTo>
                  <a:cubicBezTo>
                    <a:pt x="7023" y="18271"/>
                    <a:pt x="6699" y="18306"/>
                    <a:pt x="6607" y="18164"/>
                  </a:cubicBezTo>
                  <a:cubicBezTo>
                    <a:pt x="6746" y="18093"/>
                    <a:pt x="6607" y="18022"/>
                    <a:pt x="6653" y="17951"/>
                  </a:cubicBezTo>
                  <a:cubicBezTo>
                    <a:pt x="6699" y="17808"/>
                    <a:pt x="6792" y="17879"/>
                    <a:pt x="6653" y="17737"/>
                  </a:cubicBezTo>
                  <a:cubicBezTo>
                    <a:pt x="6607" y="17666"/>
                    <a:pt x="6561" y="17595"/>
                    <a:pt x="6653" y="17523"/>
                  </a:cubicBezTo>
                  <a:cubicBezTo>
                    <a:pt x="6699" y="17488"/>
                    <a:pt x="6746" y="17559"/>
                    <a:pt x="6792" y="17488"/>
                  </a:cubicBezTo>
                  <a:cubicBezTo>
                    <a:pt x="6838" y="17417"/>
                    <a:pt x="6792" y="17417"/>
                    <a:pt x="6746" y="17381"/>
                  </a:cubicBezTo>
                  <a:cubicBezTo>
                    <a:pt x="6653" y="17310"/>
                    <a:pt x="6607" y="17310"/>
                    <a:pt x="6561" y="17203"/>
                  </a:cubicBezTo>
                  <a:cubicBezTo>
                    <a:pt x="6561" y="17096"/>
                    <a:pt x="6561" y="17061"/>
                    <a:pt x="6607" y="16954"/>
                  </a:cubicBezTo>
                  <a:cubicBezTo>
                    <a:pt x="6653" y="16883"/>
                    <a:pt x="6699" y="16847"/>
                    <a:pt x="6699" y="16741"/>
                  </a:cubicBezTo>
                  <a:cubicBezTo>
                    <a:pt x="6699" y="16634"/>
                    <a:pt x="6653" y="16598"/>
                    <a:pt x="6792" y="16527"/>
                  </a:cubicBezTo>
                  <a:cubicBezTo>
                    <a:pt x="6976" y="16385"/>
                    <a:pt x="7253" y="16598"/>
                    <a:pt x="7438" y="16492"/>
                  </a:cubicBezTo>
                  <a:cubicBezTo>
                    <a:pt x="7715" y="16278"/>
                    <a:pt x="7115" y="16349"/>
                    <a:pt x="7069" y="16349"/>
                  </a:cubicBezTo>
                  <a:cubicBezTo>
                    <a:pt x="6838" y="16314"/>
                    <a:pt x="6792" y="16136"/>
                    <a:pt x="7023" y="16065"/>
                  </a:cubicBezTo>
                  <a:cubicBezTo>
                    <a:pt x="7253" y="16029"/>
                    <a:pt x="7392" y="16171"/>
                    <a:pt x="7484" y="15958"/>
                  </a:cubicBezTo>
                  <a:cubicBezTo>
                    <a:pt x="7530" y="15815"/>
                    <a:pt x="7438" y="15673"/>
                    <a:pt x="7715" y="15709"/>
                  </a:cubicBezTo>
                  <a:cubicBezTo>
                    <a:pt x="7807" y="15638"/>
                    <a:pt x="7715" y="15638"/>
                    <a:pt x="7669" y="15566"/>
                  </a:cubicBezTo>
                  <a:cubicBezTo>
                    <a:pt x="7623" y="15495"/>
                    <a:pt x="7576" y="15531"/>
                    <a:pt x="7623" y="15424"/>
                  </a:cubicBezTo>
                  <a:cubicBezTo>
                    <a:pt x="7623" y="15353"/>
                    <a:pt x="7807" y="15282"/>
                    <a:pt x="7807" y="15175"/>
                  </a:cubicBezTo>
                  <a:cubicBezTo>
                    <a:pt x="7761" y="15033"/>
                    <a:pt x="7530" y="15068"/>
                    <a:pt x="7392" y="15033"/>
                  </a:cubicBezTo>
                  <a:cubicBezTo>
                    <a:pt x="7299" y="14997"/>
                    <a:pt x="7161" y="14855"/>
                    <a:pt x="7069" y="14819"/>
                  </a:cubicBezTo>
                  <a:cubicBezTo>
                    <a:pt x="6976" y="14748"/>
                    <a:pt x="6146" y="14570"/>
                    <a:pt x="6423" y="14392"/>
                  </a:cubicBezTo>
                  <a:cubicBezTo>
                    <a:pt x="6699" y="14250"/>
                    <a:pt x="7115" y="14641"/>
                    <a:pt x="7299" y="14712"/>
                  </a:cubicBezTo>
                  <a:cubicBezTo>
                    <a:pt x="7484" y="14748"/>
                    <a:pt x="7623" y="14677"/>
                    <a:pt x="7576" y="14534"/>
                  </a:cubicBezTo>
                  <a:cubicBezTo>
                    <a:pt x="7530" y="14356"/>
                    <a:pt x="7346" y="14321"/>
                    <a:pt x="7207" y="14250"/>
                  </a:cubicBezTo>
                  <a:cubicBezTo>
                    <a:pt x="7069" y="14179"/>
                    <a:pt x="7023" y="14036"/>
                    <a:pt x="6976" y="13929"/>
                  </a:cubicBezTo>
                  <a:cubicBezTo>
                    <a:pt x="6976" y="13858"/>
                    <a:pt x="6976" y="13823"/>
                    <a:pt x="6976" y="13752"/>
                  </a:cubicBezTo>
                  <a:cubicBezTo>
                    <a:pt x="6976" y="13609"/>
                    <a:pt x="6838" y="13538"/>
                    <a:pt x="6653" y="13538"/>
                  </a:cubicBezTo>
                  <a:cubicBezTo>
                    <a:pt x="6699" y="13823"/>
                    <a:pt x="6238" y="14001"/>
                    <a:pt x="5961" y="13894"/>
                  </a:cubicBezTo>
                  <a:cubicBezTo>
                    <a:pt x="5776" y="13858"/>
                    <a:pt x="5730" y="13716"/>
                    <a:pt x="5869" y="13645"/>
                  </a:cubicBezTo>
                  <a:cubicBezTo>
                    <a:pt x="5961" y="13609"/>
                    <a:pt x="6099" y="13645"/>
                    <a:pt x="6146" y="13574"/>
                  </a:cubicBezTo>
                  <a:cubicBezTo>
                    <a:pt x="6192" y="13538"/>
                    <a:pt x="6146" y="13324"/>
                    <a:pt x="6146" y="13218"/>
                  </a:cubicBezTo>
                  <a:cubicBezTo>
                    <a:pt x="6192" y="13147"/>
                    <a:pt x="6238" y="13040"/>
                    <a:pt x="6238" y="12933"/>
                  </a:cubicBezTo>
                  <a:cubicBezTo>
                    <a:pt x="6284" y="12826"/>
                    <a:pt x="6238" y="12720"/>
                    <a:pt x="6192" y="12613"/>
                  </a:cubicBezTo>
                  <a:cubicBezTo>
                    <a:pt x="6146" y="12577"/>
                    <a:pt x="6192" y="12542"/>
                    <a:pt x="6146" y="12506"/>
                  </a:cubicBezTo>
                  <a:cubicBezTo>
                    <a:pt x="6053" y="12470"/>
                    <a:pt x="6007" y="12470"/>
                    <a:pt x="5961" y="12399"/>
                  </a:cubicBezTo>
                  <a:cubicBezTo>
                    <a:pt x="5915" y="12293"/>
                    <a:pt x="5961" y="12150"/>
                    <a:pt x="5915" y="12079"/>
                  </a:cubicBezTo>
                  <a:cubicBezTo>
                    <a:pt x="5869" y="11972"/>
                    <a:pt x="5869" y="11866"/>
                    <a:pt x="5776" y="11759"/>
                  </a:cubicBezTo>
                  <a:cubicBezTo>
                    <a:pt x="5684" y="11581"/>
                    <a:pt x="5730" y="11332"/>
                    <a:pt x="5638" y="11118"/>
                  </a:cubicBezTo>
                  <a:cubicBezTo>
                    <a:pt x="5592" y="11047"/>
                    <a:pt x="5499" y="11011"/>
                    <a:pt x="5407" y="10905"/>
                  </a:cubicBezTo>
                  <a:cubicBezTo>
                    <a:pt x="5315" y="10834"/>
                    <a:pt x="5269" y="10762"/>
                    <a:pt x="5223" y="10691"/>
                  </a:cubicBezTo>
                  <a:cubicBezTo>
                    <a:pt x="5130" y="10584"/>
                    <a:pt x="5038" y="10549"/>
                    <a:pt x="5038" y="10407"/>
                  </a:cubicBezTo>
                  <a:cubicBezTo>
                    <a:pt x="4992" y="10335"/>
                    <a:pt x="4992" y="10193"/>
                    <a:pt x="4946" y="10122"/>
                  </a:cubicBezTo>
                  <a:cubicBezTo>
                    <a:pt x="4853" y="9944"/>
                    <a:pt x="4576" y="9802"/>
                    <a:pt x="4392" y="9695"/>
                  </a:cubicBezTo>
                  <a:cubicBezTo>
                    <a:pt x="4299" y="9624"/>
                    <a:pt x="4207" y="9552"/>
                    <a:pt x="4069" y="9517"/>
                  </a:cubicBezTo>
                  <a:cubicBezTo>
                    <a:pt x="3930" y="9446"/>
                    <a:pt x="3792" y="9481"/>
                    <a:pt x="3653" y="9446"/>
                  </a:cubicBezTo>
                  <a:cubicBezTo>
                    <a:pt x="3515" y="9410"/>
                    <a:pt x="3469" y="9339"/>
                    <a:pt x="3469" y="9232"/>
                  </a:cubicBezTo>
                  <a:cubicBezTo>
                    <a:pt x="3238" y="9232"/>
                    <a:pt x="3192" y="9481"/>
                    <a:pt x="3007" y="9517"/>
                  </a:cubicBezTo>
                  <a:cubicBezTo>
                    <a:pt x="2869" y="9517"/>
                    <a:pt x="2869" y="9517"/>
                    <a:pt x="2776" y="9552"/>
                  </a:cubicBezTo>
                  <a:cubicBezTo>
                    <a:pt x="2684" y="9588"/>
                    <a:pt x="2638" y="9624"/>
                    <a:pt x="2546" y="9659"/>
                  </a:cubicBezTo>
                  <a:cubicBezTo>
                    <a:pt x="2546" y="9588"/>
                    <a:pt x="2499" y="9552"/>
                    <a:pt x="2499" y="9517"/>
                  </a:cubicBezTo>
                  <a:cubicBezTo>
                    <a:pt x="2499" y="9446"/>
                    <a:pt x="2546" y="9410"/>
                    <a:pt x="2546" y="9339"/>
                  </a:cubicBezTo>
                  <a:cubicBezTo>
                    <a:pt x="2223" y="9303"/>
                    <a:pt x="2453" y="9552"/>
                    <a:pt x="2361" y="9588"/>
                  </a:cubicBezTo>
                  <a:cubicBezTo>
                    <a:pt x="2269" y="9624"/>
                    <a:pt x="2176" y="9375"/>
                    <a:pt x="2084" y="9375"/>
                  </a:cubicBezTo>
                  <a:cubicBezTo>
                    <a:pt x="1992" y="9446"/>
                    <a:pt x="2038" y="9481"/>
                    <a:pt x="2130" y="9588"/>
                  </a:cubicBezTo>
                  <a:cubicBezTo>
                    <a:pt x="2223" y="9659"/>
                    <a:pt x="2315" y="9730"/>
                    <a:pt x="2361" y="9837"/>
                  </a:cubicBezTo>
                  <a:cubicBezTo>
                    <a:pt x="2176" y="9908"/>
                    <a:pt x="2084" y="9730"/>
                    <a:pt x="2038" y="9695"/>
                  </a:cubicBezTo>
                  <a:cubicBezTo>
                    <a:pt x="1899" y="9624"/>
                    <a:pt x="1761" y="9588"/>
                    <a:pt x="1623" y="9552"/>
                  </a:cubicBezTo>
                  <a:cubicBezTo>
                    <a:pt x="1484" y="9481"/>
                    <a:pt x="1438" y="9410"/>
                    <a:pt x="1346" y="9339"/>
                  </a:cubicBezTo>
                  <a:cubicBezTo>
                    <a:pt x="1207" y="9232"/>
                    <a:pt x="1299" y="9161"/>
                    <a:pt x="1438" y="9054"/>
                  </a:cubicBezTo>
                  <a:cubicBezTo>
                    <a:pt x="1530" y="9019"/>
                    <a:pt x="1623" y="9019"/>
                    <a:pt x="1669" y="8983"/>
                  </a:cubicBezTo>
                  <a:cubicBezTo>
                    <a:pt x="1899" y="8841"/>
                    <a:pt x="1530" y="8912"/>
                    <a:pt x="1438" y="8912"/>
                  </a:cubicBezTo>
                  <a:cubicBezTo>
                    <a:pt x="1207" y="8948"/>
                    <a:pt x="1207" y="8876"/>
                    <a:pt x="1115" y="8734"/>
                  </a:cubicBezTo>
                  <a:cubicBezTo>
                    <a:pt x="1069" y="8627"/>
                    <a:pt x="1069" y="8556"/>
                    <a:pt x="1161" y="8449"/>
                  </a:cubicBezTo>
                  <a:cubicBezTo>
                    <a:pt x="976" y="8307"/>
                    <a:pt x="930" y="8698"/>
                    <a:pt x="884" y="8770"/>
                  </a:cubicBezTo>
                  <a:cubicBezTo>
                    <a:pt x="746" y="8912"/>
                    <a:pt x="515" y="8627"/>
                    <a:pt x="469" y="8521"/>
                  </a:cubicBezTo>
                  <a:cubicBezTo>
                    <a:pt x="469" y="8414"/>
                    <a:pt x="469" y="8343"/>
                    <a:pt x="607" y="8271"/>
                  </a:cubicBezTo>
                  <a:cubicBezTo>
                    <a:pt x="607" y="8271"/>
                    <a:pt x="699" y="8271"/>
                    <a:pt x="746" y="8236"/>
                  </a:cubicBezTo>
                  <a:cubicBezTo>
                    <a:pt x="792" y="8236"/>
                    <a:pt x="792" y="8165"/>
                    <a:pt x="884" y="8165"/>
                  </a:cubicBezTo>
                  <a:cubicBezTo>
                    <a:pt x="1069" y="8129"/>
                    <a:pt x="1253" y="8449"/>
                    <a:pt x="1438" y="8271"/>
                  </a:cubicBezTo>
                  <a:cubicBezTo>
                    <a:pt x="1438" y="8236"/>
                    <a:pt x="1299" y="8129"/>
                    <a:pt x="1346" y="8094"/>
                  </a:cubicBezTo>
                  <a:cubicBezTo>
                    <a:pt x="1346" y="8022"/>
                    <a:pt x="1576" y="8022"/>
                    <a:pt x="1669" y="7987"/>
                  </a:cubicBezTo>
                  <a:cubicBezTo>
                    <a:pt x="1853" y="7987"/>
                    <a:pt x="2084" y="8094"/>
                    <a:pt x="2223" y="8165"/>
                  </a:cubicBezTo>
                  <a:cubicBezTo>
                    <a:pt x="2315" y="8200"/>
                    <a:pt x="2407" y="8307"/>
                    <a:pt x="2499" y="8165"/>
                  </a:cubicBezTo>
                  <a:cubicBezTo>
                    <a:pt x="2546" y="8058"/>
                    <a:pt x="2407" y="8094"/>
                    <a:pt x="2315" y="8058"/>
                  </a:cubicBezTo>
                  <a:cubicBezTo>
                    <a:pt x="2130" y="7916"/>
                    <a:pt x="2453" y="7844"/>
                    <a:pt x="2546" y="7738"/>
                  </a:cubicBezTo>
                  <a:cubicBezTo>
                    <a:pt x="2453" y="7666"/>
                    <a:pt x="2361" y="7560"/>
                    <a:pt x="2223" y="7595"/>
                  </a:cubicBezTo>
                  <a:cubicBezTo>
                    <a:pt x="2084" y="7631"/>
                    <a:pt x="2038" y="7809"/>
                    <a:pt x="1899" y="7844"/>
                  </a:cubicBezTo>
                  <a:cubicBezTo>
                    <a:pt x="1761" y="7880"/>
                    <a:pt x="1576" y="7809"/>
                    <a:pt x="1438" y="7844"/>
                  </a:cubicBezTo>
                  <a:cubicBezTo>
                    <a:pt x="1346" y="7880"/>
                    <a:pt x="1346" y="7916"/>
                    <a:pt x="1253" y="7916"/>
                  </a:cubicBezTo>
                  <a:cubicBezTo>
                    <a:pt x="1161" y="7880"/>
                    <a:pt x="1115" y="7844"/>
                    <a:pt x="1069" y="7809"/>
                  </a:cubicBezTo>
                  <a:cubicBezTo>
                    <a:pt x="838" y="7666"/>
                    <a:pt x="699" y="7453"/>
                    <a:pt x="423" y="7382"/>
                  </a:cubicBezTo>
                  <a:cubicBezTo>
                    <a:pt x="146" y="7311"/>
                    <a:pt x="-39" y="7133"/>
                    <a:pt x="7" y="6884"/>
                  </a:cubicBezTo>
                  <a:cubicBezTo>
                    <a:pt x="7" y="6670"/>
                    <a:pt x="330" y="6492"/>
                    <a:pt x="561" y="6385"/>
                  </a:cubicBezTo>
                  <a:cubicBezTo>
                    <a:pt x="699" y="6314"/>
                    <a:pt x="884" y="6350"/>
                    <a:pt x="1023" y="6279"/>
                  </a:cubicBezTo>
                  <a:cubicBezTo>
                    <a:pt x="1115" y="6208"/>
                    <a:pt x="1207" y="6101"/>
                    <a:pt x="1253" y="5994"/>
                  </a:cubicBezTo>
                  <a:cubicBezTo>
                    <a:pt x="1299" y="5994"/>
                    <a:pt x="1346" y="5852"/>
                    <a:pt x="1346" y="5852"/>
                  </a:cubicBezTo>
                  <a:cubicBezTo>
                    <a:pt x="1392" y="5816"/>
                    <a:pt x="1576" y="5816"/>
                    <a:pt x="1623" y="5816"/>
                  </a:cubicBezTo>
                  <a:cubicBezTo>
                    <a:pt x="1853" y="5780"/>
                    <a:pt x="1899" y="5816"/>
                    <a:pt x="2084" y="5816"/>
                  </a:cubicBezTo>
                  <a:cubicBezTo>
                    <a:pt x="2453" y="5887"/>
                    <a:pt x="2638" y="5567"/>
                    <a:pt x="2730" y="5353"/>
                  </a:cubicBezTo>
                  <a:cubicBezTo>
                    <a:pt x="2776" y="5247"/>
                    <a:pt x="2776" y="5176"/>
                    <a:pt x="2730" y="5069"/>
                  </a:cubicBezTo>
                  <a:cubicBezTo>
                    <a:pt x="2684" y="4962"/>
                    <a:pt x="2592" y="4855"/>
                    <a:pt x="2684" y="4749"/>
                  </a:cubicBezTo>
                  <a:cubicBezTo>
                    <a:pt x="3146" y="4215"/>
                    <a:pt x="2084" y="3859"/>
                    <a:pt x="2730" y="3290"/>
                  </a:cubicBezTo>
                  <a:cubicBezTo>
                    <a:pt x="3007" y="3005"/>
                    <a:pt x="3192" y="3218"/>
                    <a:pt x="3238" y="2791"/>
                  </a:cubicBezTo>
                  <a:cubicBezTo>
                    <a:pt x="3238" y="2649"/>
                    <a:pt x="2869" y="2329"/>
                    <a:pt x="2869" y="2115"/>
                  </a:cubicBezTo>
                  <a:cubicBezTo>
                    <a:pt x="2961" y="1653"/>
                    <a:pt x="3838" y="1261"/>
                    <a:pt x="4392" y="1226"/>
                  </a:cubicBezTo>
                  <a:cubicBezTo>
                    <a:pt x="4761" y="1190"/>
                    <a:pt x="4992" y="1261"/>
                    <a:pt x="5407" y="1154"/>
                  </a:cubicBezTo>
                  <a:cubicBezTo>
                    <a:pt x="5730" y="1048"/>
                    <a:pt x="5869" y="870"/>
                    <a:pt x="6284" y="834"/>
                  </a:cubicBezTo>
                  <a:cubicBezTo>
                    <a:pt x="6238" y="834"/>
                    <a:pt x="6699" y="1154"/>
                    <a:pt x="6838" y="1190"/>
                  </a:cubicBezTo>
                  <a:cubicBezTo>
                    <a:pt x="7161" y="1261"/>
                    <a:pt x="7346" y="1226"/>
                    <a:pt x="7623" y="1083"/>
                  </a:cubicBezTo>
                  <a:cubicBezTo>
                    <a:pt x="8084" y="799"/>
                    <a:pt x="8038" y="158"/>
                    <a:pt x="8730" y="16"/>
                  </a:cubicBezTo>
                  <a:cubicBezTo>
                    <a:pt x="9192" y="-91"/>
                    <a:pt x="10207" y="372"/>
                    <a:pt x="10576" y="656"/>
                  </a:cubicBezTo>
                  <a:cubicBezTo>
                    <a:pt x="10715" y="799"/>
                    <a:pt x="10992" y="1226"/>
                    <a:pt x="11130" y="1261"/>
                  </a:cubicBezTo>
                  <a:cubicBezTo>
                    <a:pt x="11453" y="1404"/>
                    <a:pt x="12099" y="1154"/>
                    <a:pt x="12469" y="1154"/>
                  </a:cubicBezTo>
                  <a:cubicBezTo>
                    <a:pt x="12838" y="1154"/>
                    <a:pt x="13115" y="1368"/>
                    <a:pt x="13484" y="1368"/>
                  </a:cubicBezTo>
                  <a:cubicBezTo>
                    <a:pt x="13853" y="1404"/>
                    <a:pt x="14269" y="1119"/>
                    <a:pt x="14638" y="1119"/>
                  </a:cubicBezTo>
                  <a:cubicBezTo>
                    <a:pt x="14776" y="1332"/>
                    <a:pt x="14592" y="1581"/>
                    <a:pt x="14407" y="1759"/>
                  </a:cubicBezTo>
                  <a:cubicBezTo>
                    <a:pt x="14223" y="1902"/>
                    <a:pt x="13992" y="2009"/>
                    <a:pt x="13761" y="2115"/>
                  </a:cubicBezTo>
                  <a:cubicBezTo>
                    <a:pt x="13669" y="2151"/>
                    <a:pt x="13576" y="2222"/>
                    <a:pt x="13438" y="2258"/>
                  </a:cubicBezTo>
                  <a:cubicBezTo>
                    <a:pt x="13392" y="2258"/>
                    <a:pt x="13346" y="2293"/>
                    <a:pt x="13299" y="2293"/>
                  </a:cubicBezTo>
                  <a:cubicBezTo>
                    <a:pt x="13253" y="2329"/>
                    <a:pt x="13207" y="2329"/>
                    <a:pt x="13207" y="2400"/>
                  </a:cubicBezTo>
                  <a:cubicBezTo>
                    <a:pt x="13253" y="2400"/>
                    <a:pt x="13299" y="2436"/>
                    <a:pt x="13346" y="2471"/>
                  </a:cubicBezTo>
                  <a:cubicBezTo>
                    <a:pt x="13438" y="2471"/>
                    <a:pt x="13576" y="2436"/>
                    <a:pt x="13669" y="2400"/>
                  </a:cubicBezTo>
                  <a:cubicBezTo>
                    <a:pt x="13761" y="2364"/>
                    <a:pt x="13807" y="2329"/>
                    <a:pt x="13899" y="2258"/>
                  </a:cubicBezTo>
                  <a:cubicBezTo>
                    <a:pt x="13992" y="2186"/>
                    <a:pt x="14084" y="2115"/>
                    <a:pt x="14176" y="2009"/>
                  </a:cubicBezTo>
                  <a:cubicBezTo>
                    <a:pt x="14223" y="1973"/>
                    <a:pt x="14269" y="1937"/>
                    <a:pt x="14269" y="1902"/>
                  </a:cubicBezTo>
                  <a:cubicBezTo>
                    <a:pt x="14315" y="1866"/>
                    <a:pt x="14361" y="1866"/>
                    <a:pt x="14407" y="1831"/>
                  </a:cubicBezTo>
                  <a:cubicBezTo>
                    <a:pt x="14453" y="1795"/>
                    <a:pt x="14499" y="1759"/>
                    <a:pt x="14546" y="1759"/>
                  </a:cubicBezTo>
                  <a:cubicBezTo>
                    <a:pt x="14592" y="1724"/>
                    <a:pt x="14730" y="1688"/>
                    <a:pt x="14823" y="1688"/>
                  </a:cubicBezTo>
                  <a:cubicBezTo>
                    <a:pt x="14915" y="1653"/>
                    <a:pt x="15007" y="1653"/>
                    <a:pt x="15053" y="1653"/>
                  </a:cubicBezTo>
                  <a:cubicBezTo>
                    <a:pt x="15146" y="1617"/>
                    <a:pt x="15192" y="1546"/>
                    <a:pt x="15192" y="1510"/>
                  </a:cubicBezTo>
                  <a:cubicBezTo>
                    <a:pt x="15192" y="1439"/>
                    <a:pt x="15146" y="1368"/>
                    <a:pt x="15146" y="1332"/>
                  </a:cubicBezTo>
                  <a:cubicBezTo>
                    <a:pt x="15146" y="1297"/>
                    <a:pt x="15192" y="1190"/>
                    <a:pt x="15238" y="1154"/>
                  </a:cubicBezTo>
                  <a:cubicBezTo>
                    <a:pt x="15330" y="1154"/>
                    <a:pt x="15330" y="1332"/>
                    <a:pt x="15423" y="1261"/>
                  </a:cubicBezTo>
                  <a:cubicBezTo>
                    <a:pt x="15469" y="1261"/>
                    <a:pt x="15469" y="1226"/>
                    <a:pt x="15469" y="1190"/>
                  </a:cubicBezTo>
                  <a:cubicBezTo>
                    <a:pt x="15469" y="1154"/>
                    <a:pt x="15423" y="1083"/>
                    <a:pt x="15469" y="1048"/>
                  </a:cubicBezTo>
                  <a:cubicBezTo>
                    <a:pt x="15469" y="977"/>
                    <a:pt x="15515" y="905"/>
                    <a:pt x="15561" y="834"/>
                  </a:cubicBezTo>
                  <a:cubicBezTo>
                    <a:pt x="16023" y="692"/>
                    <a:pt x="16069" y="941"/>
                    <a:pt x="16392" y="977"/>
                  </a:cubicBezTo>
                  <a:cubicBezTo>
                    <a:pt x="16761" y="1048"/>
                    <a:pt x="17130" y="905"/>
                    <a:pt x="17453" y="1012"/>
                  </a:cubicBezTo>
                  <a:cubicBezTo>
                    <a:pt x="17499" y="1546"/>
                    <a:pt x="18284" y="1332"/>
                    <a:pt x="18746" y="1439"/>
                  </a:cubicBezTo>
                  <a:cubicBezTo>
                    <a:pt x="19161" y="1546"/>
                    <a:pt x="19576" y="1759"/>
                    <a:pt x="19992" y="1902"/>
                  </a:cubicBezTo>
                  <a:cubicBezTo>
                    <a:pt x="20546" y="2720"/>
                    <a:pt x="18884" y="2613"/>
                    <a:pt x="18376" y="3005"/>
                  </a:cubicBezTo>
                  <a:cubicBezTo>
                    <a:pt x="19392" y="3325"/>
                    <a:pt x="20592" y="2934"/>
                    <a:pt x="21561" y="3432"/>
                  </a:cubicBezTo>
                  <a:cubicBezTo>
                    <a:pt x="21376" y="3859"/>
                    <a:pt x="20592" y="4001"/>
                    <a:pt x="20038" y="4037"/>
                  </a:cubicBezTo>
                  <a:cubicBezTo>
                    <a:pt x="20038" y="4286"/>
                    <a:pt x="20223" y="4535"/>
                    <a:pt x="19807" y="4642"/>
                  </a:cubicBezTo>
                  <a:cubicBezTo>
                    <a:pt x="19576" y="4464"/>
                    <a:pt x="19438" y="4286"/>
                    <a:pt x="19207" y="4215"/>
                  </a:cubicBezTo>
                  <a:cubicBezTo>
                    <a:pt x="19438" y="4286"/>
                    <a:pt x="18653" y="4784"/>
                    <a:pt x="18561" y="4820"/>
                  </a:cubicBezTo>
                  <a:cubicBezTo>
                    <a:pt x="18146" y="4998"/>
                    <a:pt x="18053" y="5140"/>
                    <a:pt x="18099" y="5496"/>
                  </a:cubicBezTo>
                  <a:cubicBezTo>
                    <a:pt x="18146" y="5603"/>
                    <a:pt x="18146" y="5816"/>
                    <a:pt x="18099" y="5923"/>
                  </a:cubicBezTo>
                  <a:cubicBezTo>
                    <a:pt x="18099" y="6030"/>
                    <a:pt x="17915" y="6065"/>
                    <a:pt x="17961" y="6208"/>
                  </a:cubicBezTo>
                  <a:cubicBezTo>
                    <a:pt x="17453" y="6385"/>
                    <a:pt x="17776" y="6563"/>
                    <a:pt x="17684" y="6955"/>
                  </a:cubicBezTo>
                  <a:cubicBezTo>
                    <a:pt x="17638" y="7168"/>
                    <a:pt x="17038" y="7453"/>
                    <a:pt x="17453" y="7666"/>
                  </a:cubicBezTo>
                  <a:cubicBezTo>
                    <a:pt x="17546" y="7560"/>
                    <a:pt x="17592" y="7311"/>
                    <a:pt x="17684" y="7275"/>
                  </a:cubicBezTo>
                  <a:cubicBezTo>
                    <a:pt x="17869" y="7168"/>
                    <a:pt x="18192" y="7346"/>
                    <a:pt x="18284" y="7453"/>
                  </a:cubicBezTo>
                  <a:cubicBezTo>
                    <a:pt x="18838" y="7951"/>
                    <a:pt x="17592" y="7702"/>
                    <a:pt x="17961" y="7987"/>
                  </a:cubicBezTo>
                  <a:cubicBezTo>
                    <a:pt x="18376" y="8236"/>
                    <a:pt x="18884" y="7738"/>
                    <a:pt x="18792" y="8414"/>
                  </a:cubicBezTo>
                  <a:cubicBezTo>
                    <a:pt x="18792" y="8663"/>
                    <a:pt x="18838" y="8698"/>
                    <a:pt x="18469" y="8663"/>
                  </a:cubicBezTo>
                  <a:cubicBezTo>
                    <a:pt x="18192" y="8663"/>
                    <a:pt x="18007" y="8592"/>
                    <a:pt x="17776" y="8663"/>
                  </a:cubicBezTo>
                  <a:cubicBezTo>
                    <a:pt x="17776" y="8770"/>
                    <a:pt x="17776" y="8876"/>
                    <a:pt x="17823" y="8948"/>
                  </a:cubicBezTo>
                  <a:cubicBezTo>
                    <a:pt x="17638" y="8983"/>
                    <a:pt x="17453" y="8876"/>
                    <a:pt x="17407" y="8734"/>
                  </a:cubicBezTo>
                  <a:cubicBezTo>
                    <a:pt x="17176" y="8663"/>
                    <a:pt x="17130" y="8876"/>
                    <a:pt x="17223" y="8983"/>
                  </a:cubicBezTo>
                  <a:cubicBezTo>
                    <a:pt x="17223" y="9019"/>
                    <a:pt x="17592" y="9339"/>
                    <a:pt x="17546" y="9303"/>
                  </a:cubicBezTo>
                  <a:cubicBezTo>
                    <a:pt x="17776" y="9410"/>
                    <a:pt x="17961" y="9161"/>
                    <a:pt x="18146" y="9375"/>
                  </a:cubicBezTo>
                  <a:cubicBezTo>
                    <a:pt x="18284" y="9517"/>
                    <a:pt x="18146" y="9695"/>
                    <a:pt x="17869" y="9659"/>
                  </a:cubicBezTo>
                  <a:cubicBezTo>
                    <a:pt x="18053" y="9802"/>
                    <a:pt x="18238" y="9802"/>
                    <a:pt x="18330" y="10015"/>
                  </a:cubicBezTo>
                  <a:cubicBezTo>
                    <a:pt x="18376" y="10157"/>
                    <a:pt x="18376" y="10442"/>
                    <a:pt x="18376" y="10584"/>
                  </a:cubicBezTo>
                  <a:cubicBezTo>
                    <a:pt x="18099" y="10584"/>
                    <a:pt x="18146" y="10371"/>
                    <a:pt x="18007" y="10229"/>
                  </a:cubicBezTo>
                  <a:cubicBezTo>
                    <a:pt x="17869" y="10157"/>
                    <a:pt x="17638" y="10122"/>
                    <a:pt x="17453" y="10122"/>
                  </a:cubicBezTo>
                  <a:cubicBezTo>
                    <a:pt x="17315" y="10407"/>
                    <a:pt x="18099" y="10478"/>
                    <a:pt x="17776" y="10727"/>
                  </a:cubicBezTo>
                  <a:cubicBezTo>
                    <a:pt x="17869" y="10798"/>
                    <a:pt x="17915" y="10905"/>
                    <a:pt x="17869" y="11011"/>
                  </a:cubicBezTo>
                  <a:cubicBezTo>
                    <a:pt x="18146" y="11011"/>
                    <a:pt x="18238" y="10834"/>
                    <a:pt x="18469" y="11047"/>
                  </a:cubicBezTo>
                  <a:cubicBezTo>
                    <a:pt x="18561" y="11118"/>
                    <a:pt x="18607" y="11332"/>
                    <a:pt x="18561" y="11438"/>
                  </a:cubicBezTo>
                  <a:cubicBezTo>
                    <a:pt x="18238" y="11545"/>
                    <a:pt x="18007" y="11118"/>
                    <a:pt x="17776" y="11367"/>
                  </a:cubicBezTo>
                  <a:cubicBezTo>
                    <a:pt x="17869" y="11438"/>
                    <a:pt x="17961" y="11474"/>
                    <a:pt x="17961" y="11581"/>
                  </a:cubicBezTo>
                  <a:cubicBezTo>
                    <a:pt x="17776" y="11581"/>
                    <a:pt x="17638" y="11510"/>
                    <a:pt x="17453" y="11474"/>
                  </a:cubicBezTo>
                  <a:cubicBezTo>
                    <a:pt x="17038" y="11652"/>
                    <a:pt x="17546" y="11688"/>
                    <a:pt x="17684" y="11688"/>
                  </a:cubicBezTo>
                  <a:cubicBezTo>
                    <a:pt x="17915" y="11723"/>
                    <a:pt x="18146" y="11794"/>
                    <a:pt x="18099" y="12008"/>
                  </a:cubicBezTo>
                  <a:cubicBezTo>
                    <a:pt x="18099" y="12186"/>
                    <a:pt x="17730" y="12293"/>
                    <a:pt x="17546" y="12293"/>
                  </a:cubicBezTo>
                  <a:cubicBezTo>
                    <a:pt x="17269" y="12293"/>
                    <a:pt x="17176" y="12186"/>
                    <a:pt x="16946" y="12043"/>
                  </a:cubicBezTo>
                  <a:cubicBezTo>
                    <a:pt x="16853" y="12008"/>
                    <a:pt x="16530" y="11759"/>
                    <a:pt x="16438" y="12008"/>
                  </a:cubicBezTo>
                  <a:cubicBezTo>
                    <a:pt x="16392" y="12186"/>
                    <a:pt x="16946" y="12293"/>
                    <a:pt x="17084" y="12364"/>
                  </a:cubicBezTo>
                  <a:cubicBezTo>
                    <a:pt x="17176" y="12435"/>
                    <a:pt x="17546" y="12577"/>
                    <a:pt x="17546" y="12684"/>
                  </a:cubicBezTo>
                  <a:cubicBezTo>
                    <a:pt x="17592" y="12969"/>
                    <a:pt x="17223" y="12684"/>
                    <a:pt x="17130" y="12613"/>
                  </a:cubicBezTo>
                  <a:cubicBezTo>
                    <a:pt x="17176" y="12791"/>
                    <a:pt x="17453" y="12862"/>
                    <a:pt x="17499" y="13004"/>
                  </a:cubicBezTo>
                  <a:cubicBezTo>
                    <a:pt x="17546" y="13182"/>
                    <a:pt x="17315" y="13182"/>
                    <a:pt x="17407" y="13396"/>
                  </a:cubicBezTo>
                  <a:cubicBezTo>
                    <a:pt x="17084" y="13360"/>
                    <a:pt x="16715" y="13004"/>
                    <a:pt x="16669" y="12791"/>
                  </a:cubicBezTo>
                  <a:cubicBezTo>
                    <a:pt x="16576" y="12577"/>
                    <a:pt x="16438" y="12186"/>
                    <a:pt x="16069" y="12221"/>
                  </a:cubicBezTo>
                  <a:cubicBezTo>
                    <a:pt x="16069" y="12257"/>
                    <a:pt x="16069" y="12328"/>
                    <a:pt x="16069" y="12399"/>
                  </a:cubicBezTo>
                  <a:cubicBezTo>
                    <a:pt x="16161" y="12435"/>
                    <a:pt x="16576" y="12613"/>
                    <a:pt x="16576" y="12684"/>
                  </a:cubicBezTo>
                  <a:cubicBezTo>
                    <a:pt x="16669" y="12862"/>
                    <a:pt x="16115" y="12755"/>
                    <a:pt x="15930" y="12755"/>
                  </a:cubicBezTo>
                  <a:cubicBezTo>
                    <a:pt x="16069" y="12969"/>
                    <a:pt x="16438" y="12862"/>
                    <a:pt x="16576" y="13004"/>
                  </a:cubicBezTo>
                  <a:cubicBezTo>
                    <a:pt x="16576" y="13040"/>
                    <a:pt x="16530" y="13040"/>
                    <a:pt x="16530" y="13075"/>
                  </a:cubicBezTo>
                  <a:cubicBezTo>
                    <a:pt x="16576" y="13360"/>
                    <a:pt x="17269" y="13467"/>
                    <a:pt x="17453" y="13645"/>
                  </a:cubicBezTo>
                  <a:cubicBezTo>
                    <a:pt x="17546" y="13787"/>
                    <a:pt x="17776" y="14463"/>
                    <a:pt x="17592" y="14606"/>
                  </a:cubicBezTo>
                  <a:cubicBezTo>
                    <a:pt x="17453" y="14712"/>
                    <a:pt x="16992" y="14641"/>
                    <a:pt x="16899" y="14570"/>
                  </a:cubicBezTo>
                  <a:cubicBezTo>
                    <a:pt x="16715" y="14463"/>
                    <a:pt x="16761" y="14321"/>
                    <a:pt x="16669" y="14143"/>
                  </a:cubicBezTo>
                  <a:cubicBezTo>
                    <a:pt x="16484" y="13894"/>
                    <a:pt x="15976" y="13574"/>
                    <a:pt x="15607" y="13538"/>
                  </a:cubicBezTo>
                  <a:cubicBezTo>
                    <a:pt x="15469" y="13787"/>
                    <a:pt x="15607" y="13787"/>
                    <a:pt x="15838" y="13894"/>
                  </a:cubicBezTo>
                  <a:cubicBezTo>
                    <a:pt x="16069" y="14001"/>
                    <a:pt x="16207" y="14001"/>
                    <a:pt x="16207" y="14250"/>
                  </a:cubicBezTo>
                  <a:cubicBezTo>
                    <a:pt x="15884" y="14250"/>
                    <a:pt x="15561" y="14463"/>
                    <a:pt x="15238" y="14428"/>
                  </a:cubicBezTo>
                  <a:cubicBezTo>
                    <a:pt x="14823" y="15033"/>
                    <a:pt x="16069" y="14285"/>
                    <a:pt x="16115" y="14285"/>
                  </a:cubicBezTo>
                  <a:cubicBezTo>
                    <a:pt x="16623" y="14321"/>
                    <a:pt x="15607" y="14855"/>
                    <a:pt x="15561" y="14890"/>
                  </a:cubicBezTo>
                  <a:cubicBezTo>
                    <a:pt x="15838" y="15033"/>
                    <a:pt x="16023" y="14819"/>
                    <a:pt x="16253" y="14783"/>
                  </a:cubicBezTo>
                  <a:cubicBezTo>
                    <a:pt x="16530" y="14748"/>
                    <a:pt x="16853" y="14748"/>
                    <a:pt x="17084" y="14855"/>
                  </a:cubicBezTo>
                  <a:cubicBezTo>
                    <a:pt x="17130" y="14855"/>
                    <a:pt x="17407" y="14961"/>
                    <a:pt x="17407" y="14997"/>
                  </a:cubicBezTo>
                  <a:cubicBezTo>
                    <a:pt x="17499" y="15139"/>
                    <a:pt x="17315" y="15104"/>
                    <a:pt x="17223" y="15175"/>
                  </a:cubicBezTo>
                  <a:cubicBezTo>
                    <a:pt x="16761" y="15388"/>
                    <a:pt x="16484" y="15602"/>
                    <a:pt x="16115" y="15887"/>
                  </a:cubicBezTo>
                  <a:cubicBezTo>
                    <a:pt x="15792" y="16171"/>
                    <a:pt x="15376" y="16420"/>
                    <a:pt x="14915" y="16420"/>
                  </a:cubicBezTo>
                  <a:cubicBezTo>
                    <a:pt x="14730" y="16420"/>
                    <a:pt x="14453" y="16420"/>
                    <a:pt x="14315" y="16385"/>
                  </a:cubicBezTo>
                  <a:cubicBezTo>
                    <a:pt x="14038" y="16349"/>
                    <a:pt x="14084" y="16242"/>
                    <a:pt x="13853" y="16171"/>
                  </a:cubicBezTo>
                  <a:cubicBezTo>
                    <a:pt x="13253" y="15993"/>
                    <a:pt x="13761" y="16598"/>
                    <a:pt x="13899" y="16705"/>
                  </a:cubicBezTo>
                  <a:cubicBezTo>
                    <a:pt x="13761" y="16812"/>
                    <a:pt x="13576" y="16812"/>
                    <a:pt x="13484" y="16883"/>
                  </a:cubicBezTo>
                  <a:cubicBezTo>
                    <a:pt x="13346" y="16990"/>
                    <a:pt x="13346" y="17132"/>
                    <a:pt x="13299" y="17274"/>
                  </a:cubicBezTo>
                  <a:cubicBezTo>
                    <a:pt x="13161" y="17523"/>
                    <a:pt x="13069" y="17701"/>
                    <a:pt x="12792" y="17879"/>
                  </a:cubicBezTo>
                  <a:cubicBezTo>
                    <a:pt x="12653" y="17986"/>
                    <a:pt x="12653" y="18093"/>
                    <a:pt x="12423" y="18057"/>
                  </a:cubicBezTo>
                  <a:cubicBezTo>
                    <a:pt x="12146" y="17986"/>
                    <a:pt x="12376" y="17808"/>
                    <a:pt x="12238" y="17666"/>
                  </a:cubicBezTo>
                  <a:cubicBezTo>
                    <a:pt x="12146" y="17559"/>
                    <a:pt x="12007" y="17523"/>
                    <a:pt x="11869" y="17630"/>
                  </a:cubicBezTo>
                  <a:cubicBezTo>
                    <a:pt x="11823" y="17666"/>
                    <a:pt x="11776" y="17737"/>
                    <a:pt x="11776" y="17808"/>
                  </a:cubicBezTo>
                  <a:cubicBezTo>
                    <a:pt x="11776" y="17879"/>
                    <a:pt x="11776" y="17915"/>
                    <a:pt x="11776" y="18022"/>
                  </a:cubicBezTo>
                  <a:cubicBezTo>
                    <a:pt x="11776" y="18022"/>
                    <a:pt x="11776" y="18057"/>
                    <a:pt x="11776" y="18057"/>
                  </a:cubicBezTo>
                  <a:cubicBezTo>
                    <a:pt x="11730" y="18093"/>
                    <a:pt x="11684" y="18093"/>
                    <a:pt x="11638" y="18093"/>
                  </a:cubicBezTo>
                  <a:cubicBezTo>
                    <a:pt x="11592" y="18128"/>
                    <a:pt x="11546" y="18128"/>
                    <a:pt x="11499" y="18128"/>
                  </a:cubicBezTo>
                  <a:cubicBezTo>
                    <a:pt x="11453" y="18164"/>
                    <a:pt x="11361" y="18200"/>
                    <a:pt x="11315" y="18235"/>
                  </a:cubicBezTo>
                  <a:close/>
                </a:path>
              </a:pathLst>
            </a:custGeom>
            <a:solidFill>
              <a:srgbClr val="CECECE"/>
            </a:solidFill>
            <a:ln w="12700" cap="flat">
              <a:noFill/>
              <a:miter lim="400000"/>
            </a:ln>
            <a:effectLst/>
          </p:spPr>
          <p:txBody>
            <a:bodyPr wrap="square" lIns="45720" tIns="45720" rIns="45720" bIns="45720" numCol="1" anchor="t">
              <a:noAutofit/>
            </a:bodyPr>
            <a:lstStyle/>
            <a:p>
              <a:pPr>
                <a:defRPr>
                  <a:latin typeface="Arial"/>
                  <a:ea typeface="Arial"/>
                  <a:cs typeface="Arial"/>
                  <a:sym typeface="Arial"/>
                </a:defRPr>
              </a:pPr>
              <a:endParaRPr sz="900">
                <a:cs typeface="+mn-ea"/>
                <a:sym typeface="+mn-lt"/>
              </a:endParaRPr>
            </a:p>
          </p:txBody>
        </p:sp>
      </p:grpSp>
      <p:sp>
        <p:nvSpPr>
          <p:cNvPr id="315" name="Shape 315"/>
          <p:cNvSpPr/>
          <p:nvPr/>
        </p:nvSpPr>
        <p:spPr>
          <a:xfrm>
            <a:off x="1627574" y="3398795"/>
            <a:ext cx="407403" cy="609803"/>
          </a:xfrm>
          <a:custGeom>
            <a:avLst/>
            <a:gdLst/>
            <a:ahLst/>
            <a:cxnLst>
              <a:cxn ang="0">
                <a:pos x="wd2" y="hd2"/>
              </a:cxn>
              <a:cxn ang="5400000">
                <a:pos x="wd2" y="hd2"/>
              </a:cxn>
              <a:cxn ang="10800000">
                <a:pos x="wd2" y="hd2"/>
              </a:cxn>
              <a:cxn ang="16200000">
                <a:pos x="wd2" y="hd2"/>
              </a:cxn>
            </a:cxnLst>
            <a:rect l="0" t="0" r="r" b="b"/>
            <a:pathLst>
              <a:path w="21600" h="21519" extrusionOk="0">
                <a:moveTo>
                  <a:pt x="21600" y="7146"/>
                </a:moveTo>
                <a:cubicBezTo>
                  <a:pt x="21600" y="3204"/>
                  <a:pt x="16786" y="1"/>
                  <a:pt x="10862" y="1"/>
                </a:cubicBezTo>
                <a:cubicBezTo>
                  <a:pt x="4814" y="-81"/>
                  <a:pt x="0" y="3204"/>
                  <a:pt x="0" y="7146"/>
                </a:cubicBezTo>
                <a:cubicBezTo>
                  <a:pt x="0" y="8460"/>
                  <a:pt x="494" y="9692"/>
                  <a:pt x="1481" y="10760"/>
                </a:cubicBezTo>
                <a:cubicBezTo>
                  <a:pt x="1481" y="10760"/>
                  <a:pt x="1481" y="10760"/>
                  <a:pt x="1481" y="10760"/>
                </a:cubicBezTo>
                <a:cubicBezTo>
                  <a:pt x="10738" y="21519"/>
                  <a:pt x="10738" y="21519"/>
                  <a:pt x="10738" y="21519"/>
                </a:cubicBezTo>
                <a:cubicBezTo>
                  <a:pt x="20119" y="10760"/>
                  <a:pt x="20119" y="10760"/>
                  <a:pt x="20119" y="10760"/>
                </a:cubicBezTo>
                <a:cubicBezTo>
                  <a:pt x="20119" y="10760"/>
                  <a:pt x="20119" y="10760"/>
                  <a:pt x="20119" y="10760"/>
                </a:cubicBezTo>
                <a:cubicBezTo>
                  <a:pt x="20983" y="9692"/>
                  <a:pt x="21600" y="8460"/>
                  <a:pt x="21600" y="7146"/>
                </a:cubicBezTo>
                <a:close/>
                <a:moveTo>
                  <a:pt x="10738" y="13142"/>
                </a:moveTo>
                <a:cubicBezTo>
                  <a:pt x="5801" y="13060"/>
                  <a:pt x="1851" y="10432"/>
                  <a:pt x="1851" y="7146"/>
                </a:cubicBezTo>
                <a:cubicBezTo>
                  <a:pt x="1851" y="3861"/>
                  <a:pt x="5801" y="1151"/>
                  <a:pt x="10862" y="1151"/>
                </a:cubicBezTo>
                <a:cubicBezTo>
                  <a:pt x="15799" y="1151"/>
                  <a:pt x="19749" y="3861"/>
                  <a:pt x="19749" y="7146"/>
                </a:cubicBezTo>
                <a:cubicBezTo>
                  <a:pt x="19749" y="10432"/>
                  <a:pt x="15675" y="13142"/>
                  <a:pt x="10738" y="13142"/>
                </a:cubicBezTo>
                <a:close/>
              </a:path>
            </a:pathLst>
          </a:custGeom>
          <a:solidFill>
            <a:schemeClr val="accent2">
              <a:lumMod val="75000"/>
            </a:schemeClr>
          </a:solidFill>
          <a:ln w="12700">
            <a:miter lim="400000"/>
          </a:ln>
        </p:spPr>
        <p:txBody>
          <a:bodyPr tIns="45720" bIns="45720"/>
          <a:lstStyle/>
          <a:p>
            <a:pPr>
              <a:defRPr>
                <a:latin typeface="Arial"/>
                <a:ea typeface="Arial"/>
                <a:cs typeface="Arial"/>
                <a:sym typeface="Arial"/>
              </a:defRPr>
            </a:pPr>
            <a:endParaRPr sz="900">
              <a:cs typeface="+mn-ea"/>
              <a:sym typeface="+mn-lt"/>
            </a:endParaRPr>
          </a:p>
        </p:txBody>
      </p:sp>
      <p:sp>
        <p:nvSpPr>
          <p:cNvPr id="316" name="Shape 316"/>
          <p:cNvSpPr/>
          <p:nvPr/>
        </p:nvSpPr>
        <p:spPr>
          <a:xfrm>
            <a:off x="5810884" y="4758452"/>
            <a:ext cx="405372" cy="610119"/>
          </a:xfrm>
          <a:custGeom>
            <a:avLst/>
            <a:gdLst/>
            <a:ahLst/>
            <a:cxnLst>
              <a:cxn ang="0">
                <a:pos x="wd2" y="hd2"/>
              </a:cxn>
              <a:cxn ang="5400000">
                <a:pos x="wd2" y="hd2"/>
              </a:cxn>
              <a:cxn ang="10800000">
                <a:pos x="wd2" y="hd2"/>
              </a:cxn>
              <a:cxn ang="16200000">
                <a:pos x="wd2" y="hd2"/>
              </a:cxn>
            </a:cxnLst>
            <a:rect l="0" t="0" r="r" b="b"/>
            <a:pathLst>
              <a:path w="21492" h="21600" extrusionOk="0">
                <a:moveTo>
                  <a:pt x="21492" y="7173"/>
                </a:moveTo>
                <a:cubicBezTo>
                  <a:pt x="21492" y="3215"/>
                  <a:pt x="16678" y="0"/>
                  <a:pt x="10754" y="0"/>
                </a:cubicBezTo>
                <a:cubicBezTo>
                  <a:pt x="4829" y="0"/>
                  <a:pt x="15" y="3215"/>
                  <a:pt x="15" y="7173"/>
                </a:cubicBezTo>
                <a:cubicBezTo>
                  <a:pt x="-108" y="8492"/>
                  <a:pt x="509" y="9728"/>
                  <a:pt x="1373" y="10800"/>
                </a:cubicBezTo>
                <a:cubicBezTo>
                  <a:pt x="1373" y="10800"/>
                  <a:pt x="1373" y="10800"/>
                  <a:pt x="1373" y="10800"/>
                </a:cubicBezTo>
                <a:cubicBezTo>
                  <a:pt x="10754" y="21600"/>
                  <a:pt x="10754" y="21600"/>
                  <a:pt x="10754" y="21600"/>
                </a:cubicBezTo>
                <a:cubicBezTo>
                  <a:pt x="20011" y="10800"/>
                  <a:pt x="20011" y="10800"/>
                  <a:pt x="20011" y="10800"/>
                </a:cubicBezTo>
                <a:cubicBezTo>
                  <a:pt x="20011" y="10800"/>
                  <a:pt x="20011" y="10800"/>
                  <a:pt x="20011" y="10800"/>
                </a:cubicBezTo>
                <a:cubicBezTo>
                  <a:pt x="20998" y="9728"/>
                  <a:pt x="21492" y="8492"/>
                  <a:pt x="21492" y="7173"/>
                </a:cubicBezTo>
                <a:close/>
                <a:moveTo>
                  <a:pt x="10754" y="13191"/>
                </a:moveTo>
                <a:cubicBezTo>
                  <a:pt x="5693" y="13191"/>
                  <a:pt x="1743" y="10470"/>
                  <a:pt x="1743" y="7173"/>
                </a:cubicBezTo>
                <a:cubicBezTo>
                  <a:pt x="1743" y="3875"/>
                  <a:pt x="5817" y="1154"/>
                  <a:pt x="10754" y="1237"/>
                </a:cubicBezTo>
                <a:cubicBezTo>
                  <a:pt x="15691" y="1237"/>
                  <a:pt x="19764" y="3875"/>
                  <a:pt x="19764" y="7173"/>
                </a:cubicBezTo>
                <a:cubicBezTo>
                  <a:pt x="19641" y="10470"/>
                  <a:pt x="15691" y="13191"/>
                  <a:pt x="10754" y="13191"/>
                </a:cubicBezTo>
                <a:close/>
              </a:path>
            </a:pathLst>
          </a:custGeom>
          <a:solidFill>
            <a:schemeClr val="accent1">
              <a:lumMod val="50000"/>
            </a:schemeClr>
          </a:solidFill>
          <a:ln w="12700">
            <a:miter lim="400000"/>
          </a:ln>
        </p:spPr>
        <p:txBody>
          <a:bodyPr tIns="45720" bIns="45720"/>
          <a:lstStyle/>
          <a:p>
            <a:pPr>
              <a:defRPr>
                <a:latin typeface="Arial"/>
                <a:ea typeface="Arial"/>
                <a:cs typeface="Arial"/>
                <a:sym typeface="Arial"/>
              </a:defRPr>
            </a:pPr>
            <a:endParaRPr sz="900">
              <a:cs typeface="+mn-ea"/>
              <a:sym typeface="+mn-lt"/>
            </a:endParaRPr>
          </a:p>
        </p:txBody>
      </p:sp>
      <p:sp>
        <p:nvSpPr>
          <p:cNvPr id="317" name="Shape 317"/>
          <p:cNvSpPr/>
          <p:nvPr/>
        </p:nvSpPr>
        <p:spPr>
          <a:xfrm>
            <a:off x="3465860" y="2837563"/>
            <a:ext cx="404392" cy="610119"/>
          </a:xfrm>
          <a:custGeom>
            <a:avLst/>
            <a:gdLst/>
            <a:ahLst/>
            <a:cxnLst>
              <a:cxn ang="0">
                <a:pos x="wd2" y="hd2"/>
              </a:cxn>
              <a:cxn ang="5400000">
                <a:pos x="wd2" y="hd2"/>
              </a:cxn>
              <a:cxn ang="10800000">
                <a:pos x="wd2" y="hd2"/>
              </a:cxn>
              <a:cxn ang="16200000">
                <a:pos x="wd2" y="hd2"/>
              </a:cxn>
            </a:cxnLst>
            <a:rect l="0" t="0" r="r" b="b"/>
            <a:pathLst>
              <a:path w="21492" h="21600" extrusionOk="0">
                <a:moveTo>
                  <a:pt x="21492" y="7173"/>
                </a:moveTo>
                <a:cubicBezTo>
                  <a:pt x="21492" y="3215"/>
                  <a:pt x="16678" y="0"/>
                  <a:pt x="10754" y="0"/>
                </a:cubicBezTo>
                <a:cubicBezTo>
                  <a:pt x="4829" y="0"/>
                  <a:pt x="15" y="3215"/>
                  <a:pt x="15" y="7173"/>
                </a:cubicBezTo>
                <a:cubicBezTo>
                  <a:pt x="-108" y="8492"/>
                  <a:pt x="509" y="9728"/>
                  <a:pt x="1373" y="10800"/>
                </a:cubicBezTo>
                <a:cubicBezTo>
                  <a:pt x="1373" y="10800"/>
                  <a:pt x="1373" y="10800"/>
                  <a:pt x="1373" y="10800"/>
                </a:cubicBezTo>
                <a:cubicBezTo>
                  <a:pt x="10754" y="21600"/>
                  <a:pt x="10754" y="21600"/>
                  <a:pt x="10754" y="21600"/>
                </a:cubicBezTo>
                <a:cubicBezTo>
                  <a:pt x="20011" y="10800"/>
                  <a:pt x="20011" y="10800"/>
                  <a:pt x="20011" y="10800"/>
                </a:cubicBezTo>
                <a:cubicBezTo>
                  <a:pt x="20011" y="10800"/>
                  <a:pt x="20011" y="10800"/>
                  <a:pt x="20011" y="10800"/>
                </a:cubicBezTo>
                <a:cubicBezTo>
                  <a:pt x="20998" y="9728"/>
                  <a:pt x="21492" y="8492"/>
                  <a:pt x="21492" y="7173"/>
                </a:cubicBezTo>
                <a:close/>
                <a:moveTo>
                  <a:pt x="10754" y="13191"/>
                </a:moveTo>
                <a:cubicBezTo>
                  <a:pt x="5693" y="13191"/>
                  <a:pt x="1743" y="10470"/>
                  <a:pt x="1743" y="7173"/>
                </a:cubicBezTo>
                <a:cubicBezTo>
                  <a:pt x="1743" y="3875"/>
                  <a:pt x="5817" y="1154"/>
                  <a:pt x="10754" y="1237"/>
                </a:cubicBezTo>
                <a:cubicBezTo>
                  <a:pt x="15691" y="1237"/>
                  <a:pt x="19641" y="3875"/>
                  <a:pt x="19641" y="7173"/>
                </a:cubicBezTo>
                <a:cubicBezTo>
                  <a:pt x="19641" y="10470"/>
                  <a:pt x="15691" y="13191"/>
                  <a:pt x="10754" y="13191"/>
                </a:cubicBezTo>
                <a:close/>
              </a:path>
            </a:pathLst>
          </a:custGeom>
          <a:solidFill>
            <a:schemeClr val="accent4">
              <a:lumMod val="60000"/>
              <a:lumOff val="40000"/>
            </a:schemeClr>
          </a:solidFill>
          <a:ln w="12700">
            <a:miter lim="400000"/>
          </a:ln>
        </p:spPr>
        <p:txBody>
          <a:bodyPr tIns="45720" bIns="45720"/>
          <a:lstStyle/>
          <a:p>
            <a:pPr>
              <a:defRPr>
                <a:latin typeface="Arial"/>
                <a:ea typeface="Arial"/>
                <a:cs typeface="Arial"/>
                <a:sym typeface="Arial"/>
              </a:defRPr>
            </a:pPr>
            <a:endParaRPr sz="900">
              <a:cs typeface="+mn-ea"/>
              <a:sym typeface="+mn-lt"/>
            </a:endParaRPr>
          </a:p>
        </p:txBody>
      </p:sp>
      <p:sp>
        <p:nvSpPr>
          <p:cNvPr id="318" name="Shape 318"/>
          <p:cNvSpPr/>
          <p:nvPr/>
        </p:nvSpPr>
        <p:spPr>
          <a:xfrm>
            <a:off x="4652580" y="3696649"/>
            <a:ext cx="407403" cy="610119"/>
          </a:xfrm>
          <a:custGeom>
            <a:avLst/>
            <a:gdLst/>
            <a:ahLst/>
            <a:cxnLst>
              <a:cxn ang="0">
                <a:pos x="wd2" y="hd2"/>
              </a:cxn>
              <a:cxn ang="5400000">
                <a:pos x="wd2" y="hd2"/>
              </a:cxn>
              <a:cxn ang="10800000">
                <a:pos x="wd2" y="hd2"/>
              </a:cxn>
              <a:cxn ang="16200000">
                <a:pos x="wd2" y="hd2"/>
              </a:cxn>
            </a:cxnLst>
            <a:rect l="0" t="0" r="r" b="b"/>
            <a:pathLst>
              <a:path w="21600" h="21600" extrusionOk="0">
                <a:moveTo>
                  <a:pt x="21600" y="7255"/>
                </a:moveTo>
                <a:cubicBezTo>
                  <a:pt x="21600" y="3215"/>
                  <a:pt x="16786" y="0"/>
                  <a:pt x="10862" y="0"/>
                </a:cubicBezTo>
                <a:cubicBezTo>
                  <a:pt x="4937" y="0"/>
                  <a:pt x="0" y="3215"/>
                  <a:pt x="0" y="7173"/>
                </a:cubicBezTo>
                <a:cubicBezTo>
                  <a:pt x="0" y="8492"/>
                  <a:pt x="617" y="9728"/>
                  <a:pt x="1481" y="10800"/>
                </a:cubicBezTo>
                <a:cubicBezTo>
                  <a:pt x="1481" y="10800"/>
                  <a:pt x="1481" y="10800"/>
                  <a:pt x="1481" y="10800"/>
                </a:cubicBezTo>
                <a:cubicBezTo>
                  <a:pt x="10738" y="21600"/>
                  <a:pt x="10738" y="21600"/>
                  <a:pt x="10738" y="21600"/>
                </a:cubicBezTo>
                <a:cubicBezTo>
                  <a:pt x="20119" y="10800"/>
                  <a:pt x="20119" y="10800"/>
                  <a:pt x="20119" y="10800"/>
                </a:cubicBezTo>
                <a:cubicBezTo>
                  <a:pt x="20119" y="10800"/>
                  <a:pt x="20119" y="10800"/>
                  <a:pt x="20119" y="10800"/>
                </a:cubicBezTo>
                <a:cubicBezTo>
                  <a:pt x="20983" y="9728"/>
                  <a:pt x="21600" y="8574"/>
                  <a:pt x="21600" y="7255"/>
                </a:cubicBezTo>
                <a:close/>
                <a:moveTo>
                  <a:pt x="10862" y="13191"/>
                </a:moveTo>
                <a:cubicBezTo>
                  <a:pt x="5801" y="13191"/>
                  <a:pt x="1851" y="10470"/>
                  <a:pt x="1851" y="7173"/>
                </a:cubicBezTo>
                <a:cubicBezTo>
                  <a:pt x="1851" y="3875"/>
                  <a:pt x="5925" y="1237"/>
                  <a:pt x="10862" y="1237"/>
                </a:cubicBezTo>
                <a:cubicBezTo>
                  <a:pt x="15799" y="1237"/>
                  <a:pt x="19749" y="3957"/>
                  <a:pt x="19749" y="7255"/>
                </a:cubicBezTo>
                <a:cubicBezTo>
                  <a:pt x="19749" y="10553"/>
                  <a:pt x="15799" y="13191"/>
                  <a:pt x="10862" y="13191"/>
                </a:cubicBezTo>
                <a:close/>
              </a:path>
            </a:pathLst>
          </a:custGeom>
          <a:solidFill>
            <a:schemeClr val="accent1">
              <a:lumMod val="75000"/>
            </a:schemeClr>
          </a:solidFill>
          <a:ln w="12700">
            <a:miter lim="400000"/>
          </a:ln>
        </p:spPr>
        <p:txBody>
          <a:bodyPr tIns="45720" bIns="45720"/>
          <a:lstStyle/>
          <a:p>
            <a:pPr>
              <a:defRPr>
                <a:latin typeface="Arial"/>
                <a:ea typeface="Arial"/>
                <a:cs typeface="Arial"/>
                <a:sym typeface="Arial"/>
              </a:defRPr>
            </a:pPr>
            <a:endParaRPr sz="900">
              <a:cs typeface="+mn-ea"/>
              <a:sym typeface="+mn-lt"/>
            </a:endParaRPr>
          </a:p>
        </p:txBody>
      </p:sp>
      <p:grpSp>
        <p:nvGrpSpPr>
          <p:cNvPr id="329" name="Group 329"/>
          <p:cNvGrpSpPr/>
          <p:nvPr/>
        </p:nvGrpSpPr>
        <p:grpSpPr>
          <a:xfrm>
            <a:off x="7333940" y="2084575"/>
            <a:ext cx="4022628" cy="954107"/>
            <a:chOff x="0" y="0"/>
            <a:chExt cx="8045255" cy="1908211"/>
          </a:xfrm>
        </p:grpSpPr>
        <p:sp>
          <p:nvSpPr>
            <p:cNvPr id="322" name="Shape 322"/>
            <p:cNvSpPr/>
            <p:nvPr/>
          </p:nvSpPr>
          <p:spPr>
            <a:xfrm>
              <a:off x="0" y="292625"/>
              <a:ext cx="2267279" cy="606183"/>
            </a:xfrm>
            <a:custGeom>
              <a:avLst/>
              <a:gdLst/>
              <a:ahLst/>
              <a:cxnLst>
                <a:cxn ang="0">
                  <a:pos x="wd2" y="hd2"/>
                </a:cxn>
                <a:cxn ang="5400000">
                  <a:pos x="wd2" y="hd2"/>
                </a:cxn>
                <a:cxn ang="10800000">
                  <a:pos x="wd2" y="hd2"/>
                </a:cxn>
                <a:cxn ang="16200000">
                  <a:pos x="wd2" y="hd2"/>
                </a:cxn>
              </a:cxnLst>
              <a:rect l="0" t="0" r="r" b="b"/>
              <a:pathLst>
                <a:path w="21600" h="21600" extrusionOk="0">
                  <a:moveTo>
                    <a:pt x="5766" y="16283"/>
                  </a:moveTo>
                  <a:cubicBezTo>
                    <a:pt x="5766" y="0"/>
                    <a:pt x="5766" y="0"/>
                    <a:pt x="5766" y="0"/>
                  </a:cubicBezTo>
                  <a:cubicBezTo>
                    <a:pt x="1419" y="0"/>
                    <a:pt x="1419" y="0"/>
                    <a:pt x="1419" y="0"/>
                  </a:cubicBezTo>
                  <a:cubicBezTo>
                    <a:pt x="0" y="16283"/>
                    <a:pt x="0" y="16283"/>
                    <a:pt x="0" y="16283"/>
                  </a:cubicBezTo>
                  <a:cubicBezTo>
                    <a:pt x="0" y="21600"/>
                    <a:pt x="0" y="21600"/>
                    <a:pt x="0" y="21600"/>
                  </a:cubicBezTo>
                  <a:cubicBezTo>
                    <a:pt x="1109" y="21600"/>
                    <a:pt x="1109" y="21600"/>
                    <a:pt x="1109" y="21600"/>
                  </a:cubicBezTo>
                  <a:cubicBezTo>
                    <a:pt x="1375" y="18775"/>
                    <a:pt x="2129" y="16782"/>
                    <a:pt x="2972" y="16782"/>
                  </a:cubicBezTo>
                  <a:cubicBezTo>
                    <a:pt x="3814" y="16782"/>
                    <a:pt x="4568" y="18775"/>
                    <a:pt x="4834" y="21600"/>
                  </a:cubicBezTo>
                  <a:cubicBezTo>
                    <a:pt x="11754" y="21600"/>
                    <a:pt x="11754" y="21600"/>
                    <a:pt x="11754" y="21600"/>
                  </a:cubicBezTo>
                  <a:cubicBezTo>
                    <a:pt x="12064" y="18775"/>
                    <a:pt x="12774" y="16782"/>
                    <a:pt x="13616" y="16782"/>
                  </a:cubicBezTo>
                  <a:cubicBezTo>
                    <a:pt x="14503" y="16782"/>
                    <a:pt x="15213" y="18775"/>
                    <a:pt x="15479" y="21600"/>
                  </a:cubicBezTo>
                  <a:cubicBezTo>
                    <a:pt x="16366" y="21600"/>
                    <a:pt x="16366" y="21600"/>
                    <a:pt x="16366" y="21600"/>
                  </a:cubicBezTo>
                  <a:cubicBezTo>
                    <a:pt x="16677" y="18775"/>
                    <a:pt x="17386" y="16782"/>
                    <a:pt x="18229" y="16782"/>
                  </a:cubicBezTo>
                  <a:cubicBezTo>
                    <a:pt x="19116" y="16782"/>
                    <a:pt x="19826" y="18775"/>
                    <a:pt x="20092" y="21600"/>
                  </a:cubicBezTo>
                  <a:cubicBezTo>
                    <a:pt x="21600" y="21600"/>
                    <a:pt x="21600" y="21600"/>
                    <a:pt x="21600" y="21600"/>
                  </a:cubicBezTo>
                  <a:cubicBezTo>
                    <a:pt x="21600" y="16283"/>
                    <a:pt x="21600" y="16283"/>
                    <a:pt x="21600" y="16283"/>
                  </a:cubicBezTo>
                  <a:lnTo>
                    <a:pt x="5766" y="16283"/>
                  </a:lnTo>
                  <a:close/>
                </a:path>
              </a:pathLst>
            </a:custGeom>
            <a:solidFill>
              <a:schemeClr val="accent1"/>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23" name="Shape 323"/>
            <p:cNvSpPr/>
            <p:nvPr/>
          </p:nvSpPr>
          <p:spPr>
            <a:xfrm>
              <a:off x="125960" y="353637"/>
              <a:ext cx="261763" cy="214527"/>
            </a:xfrm>
            <a:custGeom>
              <a:avLst/>
              <a:gdLst/>
              <a:ahLst/>
              <a:cxnLst>
                <a:cxn ang="0">
                  <a:pos x="wd2" y="hd2"/>
                </a:cxn>
                <a:cxn ang="5400000">
                  <a:pos x="wd2" y="hd2"/>
                </a:cxn>
                <a:cxn ang="10800000">
                  <a:pos x="wd2" y="hd2"/>
                </a:cxn>
                <a:cxn ang="16200000">
                  <a:pos x="wd2" y="hd2"/>
                </a:cxn>
              </a:cxnLst>
              <a:rect l="0" t="0" r="r" b="b"/>
              <a:pathLst>
                <a:path w="21600" h="21600" extrusionOk="0">
                  <a:moveTo>
                    <a:pt x="5035" y="0"/>
                  </a:moveTo>
                  <a:lnTo>
                    <a:pt x="21600" y="0"/>
                  </a:lnTo>
                  <a:lnTo>
                    <a:pt x="21600" y="21600"/>
                  </a:lnTo>
                  <a:lnTo>
                    <a:pt x="0" y="21600"/>
                  </a:lnTo>
                  <a:lnTo>
                    <a:pt x="5035" y="0"/>
                  </a:lnTo>
                  <a:close/>
                </a:path>
              </a:pathLst>
            </a:cu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24" name="Shape 324"/>
            <p:cNvSpPr/>
            <p:nvPr/>
          </p:nvSpPr>
          <p:spPr>
            <a:xfrm>
              <a:off x="139738" y="800401"/>
              <a:ext cx="344425" cy="344425"/>
            </a:xfrm>
            <a:prstGeom prst="ellipse">
              <a:avLst/>
            </a:prstGeom>
            <a:solidFill>
              <a:schemeClr val="accent1"/>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25" name="Shape 325"/>
            <p:cNvSpPr/>
            <p:nvPr/>
          </p:nvSpPr>
          <p:spPr>
            <a:xfrm>
              <a:off x="1257632" y="800401"/>
              <a:ext cx="344425" cy="344425"/>
            </a:xfrm>
            <a:prstGeom prst="ellipse">
              <a:avLst/>
            </a:prstGeom>
            <a:solidFill>
              <a:schemeClr val="accent1"/>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26" name="Shape 326"/>
            <p:cNvSpPr/>
            <p:nvPr/>
          </p:nvSpPr>
          <p:spPr>
            <a:xfrm>
              <a:off x="1741790" y="800401"/>
              <a:ext cx="344425" cy="344425"/>
            </a:xfrm>
            <a:prstGeom prst="ellipse">
              <a:avLst/>
            </a:prstGeom>
            <a:solidFill>
              <a:schemeClr val="accent1"/>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27" name="Shape 327"/>
            <p:cNvSpPr/>
            <p:nvPr/>
          </p:nvSpPr>
          <p:spPr>
            <a:xfrm>
              <a:off x="671132" y="217837"/>
              <a:ext cx="1576469" cy="4841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424"/>
                  </a:lnTo>
                  <a:lnTo>
                    <a:pt x="0" y="21600"/>
                  </a:lnTo>
                  <a:close/>
                </a:path>
              </a:pathLst>
            </a:custGeom>
            <a:solidFill>
              <a:schemeClr val="accent1"/>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28" name="Shape 328"/>
            <p:cNvSpPr/>
            <p:nvPr/>
          </p:nvSpPr>
          <p:spPr>
            <a:xfrm>
              <a:off x="2627308" y="0"/>
              <a:ext cx="5417947" cy="19082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defRPr sz="2800">
                  <a:solidFill>
                    <a:srgbClr val="595959"/>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400">
                  <a:latin typeface="+mn-lt"/>
                  <a:ea typeface="+mn-ea"/>
                  <a:cs typeface="+mn-ea"/>
                  <a:sym typeface="+mn-lt"/>
                </a:rPr>
                <a:t>Even when the cold winds blow and the world seems to be covered in foggy shadows, the goodness of life lives on</a:t>
              </a:r>
            </a:p>
          </p:txBody>
        </p:sp>
      </p:grpSp>
      <p:grpSp>
        <p:nvGrpSpPr>
          <p:cNvPr id="347" name="Group 347"/>
          <p:cNvGrpSpPr/>
          <p:nvPr/>
        </p:nvGrpSpPr>
        <p:grpSpPr>
          <a:xfrm>
            <a:off x="7204046" y="3395079"/>
            <a:ext cx="4152522" cy="738664"/>
            <a:chOff x="0" y="0"/>
            <a:chExt cx="8305043" cy="1477325"/>
          </a:xfrm>
        </p:grpSpPr>
        <p:grpSp>
          <p:nvGrpSpPr>
            <p:cNvPr id="345" name="Group 345"/>
            <p:cNvGrpSpPr/>
            <p:nvPr/>
          </p:nvGrpSpPr>
          <p:grpSpPr>
            <a:xfrm>
              <a:off x="0" y="186606"/>
              <a:ext cx="2493479" cy="1104119"/>
              <a:chOff x="0" y="0"/>
              <a:chExt cx="2493478" cy="1104118"/>
            </a:xfrm>
          </p:grpSpPr>
          <p:sp>
            <p:nvSpPr>
              <p:cNvPr id="330" name="Shape 330"/>
              <p:cNvSpPr/>
              <p:nvPr/>
            </p:nvSpPr>
            <p:spPr>
              <a:xfrm>
                <a:off x="0" y="539266"/>
                <a:ext cx="2493479" cy="564853"/>
              </a:xfrm>
              <a:custGeom>
                <a:avLst/>
                <a:gdLst/>
                <a:ahLst/>
                <a:cxnLst>
                  <a:cxn ang="0">
                    <a:pos x="wd2" y="hd2"/>
                  </a:cxn>
                  <a:cxn ang="5400000">
                    <a:pos x="wd2" y="hd2"/>
                  </a:cxn>
                  <a:cxn ang="10800000">
                    <a:pos x="wd2" y="hd2"/>
                  </a:cxn>
                  <a:cxn ang="16200000">
                    <a:pos x="wd2" y="hd2"/>
                  </a:cxn>
                </a:cxnLst>
                <a:rect l="0" t="0" r="r" b="b"/>
                <a:pathLst>
                  <a:path w="21480" h="21600" extrusionOk="0">
                    <a:moveTo>
                      <a:pt x="1202" y="6605"/>
                    </a:moveTo>
                    <a:cubicBezTo>
                      <a:pt x="1202" y="6605"/>
                      <a:pt x="6292" y="14102"/>
                      <a:pt x="6292" y="21600"/>
                    </a:cubicBezTo>
                    <a:cubicBezTo>
                      <a:pt x="18073" y="21600"/>
                      <a:pt x="18073" y="21600"/>
                      <a:pt x="18073" y="21600"/>
                    </a:cubicBezTo>
                    <a:cubicBezTo>
                      <a:pt x="18073" y="21600"/>
                      <a:pt x="21480" y="14102"/>
                      <a:pt x="21480" y="6605"/>
                    </a:cubicBezTo>
                    <a:cubicBezTo>
                      <a:pt x="21480" y="6605"/>
                      <a:pt x="21600" y="2856"/>
                      <a:pt x="17553" y="3035"/>
                    </a:cubicBezTo>
                    <a:cubicBezTo>
                      <a:pt x="7814" y="3035"/>
                      <a:pt x="7814" y="3035"/>
                      <a:pt x="7814" y="3035"/>
                    </a:cubicBezTo>
                    <a:cubicBezTo>
                      <a:pt x="6853" y="0"/>
                      <a:pt x="6853" y="0"/>
                      <a:pt x="6853" y="0"/>
                    </a:cubicBezTo>
                    <a:cubicBezTo>
                      <a:pt x="0" y="0"/>
                      <a:pt x="0" y="0"/>
                      <a:pt x="0" y="0"/>
                    </a:cubicBezTo>
                    <a:cubicBezTo>
                      <a:pt x="0" y="0"/>
                      <a:pt x="240" y="4820"/>
                      <a:pt x="1202" y="6605"/>
                    </a:cubicBezTo>
                    <a:close/>
                  </a:path>
                </a:pathLst>
              </a:custGeom>
              <a:solidFill>
                <a:schemeClr val="accent2"/>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31" name="Shape 331"/>
              <p:cNvSpPr/>
              <p:nvPr/>
            </p:nvSpPr>
            <p:spPr>
              <a:xfrm>
                <a:off x="586502" y="251919"/>
                <a:ext cx="1548915" cy="320806"/>
              </a:xfrm>
              <a:custGeom>
                <a:avLst/>
                <a:gdLst/>
                <a:ahLst/>
                <a:cxnLst>
                  <a:cxn ang="0">
                    <a:pos x="wd2" y="hd2"/>
                  </a:cxn>
                  <a:cxn ang="5400000">
                    <a:pos x="wd2" y="hd2"/>
                  </a:cxn>
                  <a:cxn ang="10800000">
                    <a:pos x="wd2" y="hd2"/>
                  </a:cxn>
                  <a:cxn ang="16200000">
                    <a:pos x="wd2" y="hd2"/>
                  </a:cxn>
                </a:cxnLst>
                <a:rect l="0" t="0" r="r" b="b"/>
                <a:pathLst>
                  <a:path w="21600" h="21600" extrusionOk="0">
                    <a:moveTo>
                      <a:pt x="0" y="15902"/>
                    </a:moveTo>
                    <a:lnTo>
                      <a:pt x="3568" y="15902"/>
                    </a:lnTo>
                    <a:lnTo>
                      <a:pt x="5132" y="21600"/>
                    </a:lnTo>
                    <a:lnTo>
                      <a:pt x="21600" y="21600"/>
                    </a:lnTo>
                    <a:lnTo>
                      <a:pt x="20447" y="0"/>
                    </a:lnTo>
                    <a:lnTo>
                      <a:pt x="906" y="0"/>
                    </a:lnTo>
                    <a:lnTo>
                      <a:pt x="0" y="15902"/>
                    </a:lnTo>
                    <a:close/>
                  </a:path>
                </a:pathLst>
              </a:custGeom>
              <a:solidFill>
                <a:schemeClr val="accent2"/>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32" name="Shape 332"/>
              <p:cNvSpPr/>
              <p:nvPr/>
            </p:nvSpPr>
            <p:spPr>
              <a:xfrm>
                <a:off x="730173" y="0"/>
                <a:ext cx="1251728" cy="1948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0649" y="0"/>
                    </a:lnTo>
                    <a:lnTo>
                      <a:pt x="951" y="0"/>
                    </a:lnTo>
                    <a:lnTo>
                      <a:pt x="0" y="21600"/>
                    </a:lnTo>
                    <a:close/>
                  </a:path>
                </a:pathLst>
              </a:custGeom>
              <a:solidFill>
                <a:schemeClr val="accent2"/>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33" name="Shape 333"/>
              <p:cNvSpPr/>
              <p:nvPr/>
            </p:nvSpPr>
            <p:spPr>
              <a:xfrm>
                <a:off x="675068" y="330644"/>
                <a:ext cx="143675" cy="92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3255" y="0"/>
                    </a:lnTo>
                    <a:lnTo>
                      <a:pt x="21600" y="0"/>
                    </a:lnTo>
                    <a:lnTo>
                      <a:pt x="21600" y="21600"/>
                    </a:lnTo>
                    <a:close/>
                  </a:path>
                </a:pathLst>
              </a:cu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34" name="Shape 334"/>
              <p:cNvSpPr/>
              <p:nvPr/>
            </p:nvSpPr>
            <p:spPr>
              <a:xfrm>
                <a:off x="911241" y="330644"/>
                <a:ext cx="145643" cy="92503"/>
              </a:xfrm>
              <a:prstGeom prst="rect">
                <a:avLst/>
              </a:pr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35" name="Shape 335"/>
              <p:cNvSpPr/>
              <p:nvPr/>
            </p:nvSpPr>
            <p:spPr>
              <a:xfrm>
                <a:off x="1143480" y="330644"/>
                <a:ext cx="145643" cy="92503"/>
              </a:xfrm>
              <a:prstGeom prst="rect">
                <a:avLst/>
              </a:pr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36" name="Shape 336"/>
              <p:cNvSpPr/>
              <p:nvPr/>
            </p:nvSpPr>
            <p:spPr>
              <a:xfrm>
                <a:off x="1381624" y="330644"/>
                <a:ext cx="143675" cy="92503"/>
              </a:xfrm>
              <a:prstGeom prst="rect">
                <a:avLst/>
              </a:pr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37" name="Shape 337"/>
              <p:cNvSpPr/>
              <p:nvPr/>
            </p:nvSpPr>
            <p:spPr>
              <a:xfrm>
                <a:off x="1613861" y="330644"/>
                <a:ext cx="149579" cy="92503"/>
              </a:xfrm>
              <a:prstGeom prst="rect">
                <a:avLst/>
              </a:pr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38" name="Shape 338"/>
              <p:cNvSpPr/>
              <p:nvPr/>
            </p:nvSpPr>
            <p:spPr>
              <a:xfrm>
                <a:off x="1852005" y="330644"/>
                <a:ext cx="143675" cy="92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9529" y="0"/>
                    </a:lnTo>
                    <a:lnTo>
                      <a:pt x="21600" y="21600"/>
                    </a:lnTo>
                    <a:close/>
                  </a:path>
                </a:pathLst>
              </a:cu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39" name="Shape 339"/>
              <p:cNvSpPr/>
              <p:nvPr/>
            </p:nvSpPr>
            <p:spPr>
              <a:xfrm>
                <a:off x="818739" y="55108"/>
                <a:ext cx="143675" cy="92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3551" y="0"/>
                    </a:lnTo>
                    <a:lnTo>
                      <a:pt x="21600" y="0"/>
                    </a:lnTo>
                    <a:lnTo>
                      <a:pt x="21600" y="21600"/>
                    </a:lnTo>
                    <a:close/>
                  </a:path>
                </a:pathLst>
              </a:cu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40" name="Shape 340"/>
              <p:cNvSpPr/>
              <p:nvPr/>
            </p:nvSpPr>
            <p:spPr>
              <a:xfrm>
                <a:off x="1050978" y="55108"/>
                <a:ext cx="149579" cy="92503"/>
              </a:xfrm>
              <a:prstGeom prst="rect">
                <a:avLst/>
              </a:pr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41" name="Shape 341"/>
              <p:cNvSpPr/>
              <p:nvPr/>
            </p:nvSpPr>
            <p:spPr>
              <a:xfrm>
                <a:off x="1289121" y="55108"/>
                <a:ext cx="143675" cy="92503"/>
              </a:xfrm>
              <a:prstGeom prst="rect">
                <a:avLst/>
              </a:pr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42" name="Shape 342"/>
              <p:cNvSpPr/>
              <p:nvPr/>
            </p:nvSpPr>
            <p:spPr>
              <a:xfrm>
                <a:off x="1521360" y="55108"/>
                <a:ext cx="149579" cy="92503"/>
              </a:xfrm>
              <a:prstGeom prst="rect">
                <a:avLst/>
              </a:pr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43" name="Shape 343"/>
              <p:cNvSpPr/>
              <p:nvPr/>
            </p:nvSpPr>
            <p:spPr>
              <a:xfrm>
                <a:off x="1759504" y="55108"/>
                <a:ext cx="143675" cy="92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9529" y="0"/>
                    </a:lnTo>
                    <a:lnTo>
                      <a:pt x="21600" y="21600"/>
                    </a:lnTo>
                    <a:close/>
                  </a:path>
                </a:pathLst>
              </a:cu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44" name="Shape 344"/>
              <p:cNvSpPr/>
              <p:nvPr/>
            </p:nvSpPr>
            <p:spPr>
              <a:xfrm>
                <a:off x="423147" y="614053"/>
                <a:ext cx="259793" cy="214528"/>
              </a:xfrm>
              <a:custGeom>
                <a:avLst/>
                <a:gdLst/>
                <a:ahLst/>
                <a:cxnLst>
                  <a:cxn ang="0">
                    <a:pos x="wd2" y="hd2"/>
                  </a:cxn>
                  <a:cxn ang="5400000">
                    <a:pos x="wd2" y="hd2"/>
                  </a:cxn>
                  <a:cxn ang="10800000">
                    <a:pos x="wd2" y="hd2"/>
                  </a:cxn>
                  <a:cxn ang="16200000">
                    <a:pos x="wd2" y="hd2"/>
                  </a:cxn>
                </a:cxnLst>
                <a:rect l="0" t="0" r="r" b="b"/>
                <a:pathLst>
                  <a:path w="21600" h="21600" extrusionOk="0">
                    <a:moveTo>
                      <a:pt x="21600" y="15026"/>
                    </a:moveTo>
                    <a:cubicBezTo>
                      <a:pt x="19671" y="6574"/>
                      <a:pt x="19671" y="6574"/>
                      <a:pt x="19671" y="6574"/>
                    </a:cubicBezTo>
                    <a:cubicBezTo>
                      <a:pt x="15429" y="13617"/>
                      <a:pt x="15429" y="13617"/>
                      <a:pt x="15429" y="13617"/>
                    </a:cubicBezTo>
                    <a:cubicBezTo>
                      <a:pt x="17357" y="14087"/>
                      <a:pt x="17357" y="14087"/>
                      <a:pt x="17357" y="14087"/>
                    </a:cubicBezTo>
                    <a:cubicBezTo>
                      <a:pt x="16586" y="15496"/>
                      <a:pt x="15429" y="17843"/>
                      <a:pt x="11957" y="18313"/>
                    </a:cubicBezTo>
                    <a:cubicBezTo>
                      <a:pt x="11957" y="5635"/>
                      <a:pt x="11957" y="5635"/>
                      <a:pt x="11957" y="5635"/>
                    </a:cubicBezTo>
                    <a:cubicBezTo>
                      <a:pt x="15429" y="5635"/>
                      <a:pt x="15429" y="5635"/>
                      <a:pt x="15429" y="5635"/>
                    </a:cubicBezTo>
                    <a:cubicBezTo>
                      <a:pt x="15429" y="2348"/>
                      <a:pt x="15429" y="2348"/>
                      <a:pt x="15429" y="2348"/>
                    </a:cubicBezTo>
                    <a:cubicBezTo>
                      <a:pt x="11957" y="2348"/>
                      <a:pt x="11957" y="2348"/>
                      <a:pt x="11957" y="2348"/>
                    </a:cubicBezTo>
                    <a:cubicBezTo>
                      <a:pt x="11957" y="0"/>
                      <a:pt x="11957" y="0"/>
                      <a:pt x="11957" y="0"/>
                    </a:cubicBezTo>
                    <a:cubicBezTo>
                      <a:pt x="9257" y="0"/>
                      <a:pt x="9257" y="0"/>
                      <a:pt x="9257" y="0"/>
                    </a:cubicBezTo>
                    <a:cubicBezTo>
                      <a:pt x="9257" y="2348"/>
                      <a:pt x="9257" y="2348"/>
                      <a:pt x="9257" y="2348"/>
                    </a:cubicBezTo>
                    <a:cubicBezTo>
                      <a:pt x="6171" y="2348"/>
                      <a:pt x="6171" y="2348"/>
                      <a:pt x="6171" y="2348"/>
                    </a:cubicBezTo>
                    <a:cubicBezTo>
                      <a:pt x="6171" y="5635"/>
                      <a:pt x="6171" y="5635"/>
                      <a:pt x="6171" y="5635"/>
                    </a:cubicBezTo>
                    <a:cubicBezTo>
                      <a:pt x="9257" y="5635"/>
                      <a:pt x="9257" y="5635"/>
                      <a:pt x="9257" y="5635"/>
                    </a:cubicBezTo>
                    <a:cubicBezTo>
                      <a:pt x="9257" y="18313"/>
                      <a:pt x="9257" y="18313"/>
                      <a:pt x="9257" y="18313"/>
                    </a:cubicBezTo>
                    <a:cubicBezTo>
                      <a:pt x="6171" y="17843"/>
                      <a:pt x="4629" y="15496"/>
                      <a:pt x="4243" y="14087"/>
                    </a:cubicBezTo>
                    <a:cubicBezTo>
                      <a:pt x="6557" y="13148"/>
                      <a:pt x="6557" y="13148"/>
                      <a:pt x="6557" y="13148"/>
                    </a:cubicBezTo>
                    <a:cubicBezTo>
                      <a:pt x="1929" y="6104"/>
                      <a:pt x="1929" y="6104"/>
                      <a:pt x="1929" y="6104"/>
                    </a:cubicBezTo>
                    <a:cubicBezTo>
                      <a:pt x="0" y="15026"/>
                      <a:pt x="0" y="15026"/>
                      <a:pt x="0" y="15026"/>
                    </a:cubicBezTo>
                    <a:cubicBezTo>
                      <a:pt x="1543" y="14557"/>
                      <a:pt x="1543" y="14557"/>
                      <a:pt x="1543" y="14557"/>
                    </a:cubicBezTo>
                    <a:cubicBezTo>
                      <a:pt x="2314" y="17374"/>
                      <a:pt x="5014" y="21600"/>
                      <a:pt x="10800" y="21600"/>
                    </a:cubicBezTo>
                    <a:cubicBezTo>
                      <a:pt x="16200" y="21600"/>
                      <a:pt x="18900" y="17374"/>
                      <a:pt x="19671" y="14557"/>
                    </a:cubicBezTo>
                    <a:lnTo>
                      <a:pt x="21600" y="15026"/>
                    </a:lnTo>
                    <a:close/>
                    <a:moveTo>
                      <a:pt x="10414" y="18783"/>
                    </a:moveTo>
                    <a:cubicBezTo>
                      <a:pt x="10800" y="18783"/>
                      <a:pt x="10800" y="18783"/>
                      <a:pt x="10800" y="18783"/>
                    </a:cubicBezTo>
                    <a:cubicBezTo>
                      <a:pt x="10800" y="18783"/>
                      <a:pt x="10800" y="18783"/>
                      <a:pt x="10800" y="18783"/>
                    </a:cubicBezTo>
                    <a:cubicBezTo>
                      <a:pt x="10800" y="18783"/>
                      <a:pt x="10414" y="18783"/>
                      <a:pt x="10414" y="18783"/>
                    </a:cubicBezTo>
                    <a:close/>
                  </a:path>
                </a:pathLst>
              </a:custGeom>
              <a:solidFill>
                <a:srgbClr val="FFFFFF"/>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grpSp>
        <p:sp>
          <p:nvSpPr>
            <p:cNvPr id="346" name="Shape 346"/>
            <p:cNvSpPr/>
            <p:nvPr/>
          </p:nvSpPr>
          <p:spPr>
            <a:xfrm>
              <a:off x="2887096" y="0"/>
              <a:ext cx="5417947" cy="14773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defRPr sz="2800">
                  <a:solidFill>
                    <a:srgbClr val="595959"/>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400">
                  <a:latin typeface="+mn-lt"/>
                  <a:ea typeface="+mn-ea"/>
                  <a:cs typeface="+mn-ea"/>
                  <a:sym typeface="+mn-lt"/>
                </a:rPr>
                <a:t>Open your eyes, open your heart, and you will see that goodness is everywhere.</a:t>
              </a:r>
            </a:p>
          </p:txBody>
        </p:sp>
      </p:grpSp>
      <p:grpSp>
        <p:nvGrpSpPr>
          <p:cNvPr id="350" name="Group 350"/>
          <p:cNvGrpSpPr/>
          <p:nvPr/>
        </p:nvGrpSpPr>
        <p:grpSpPr>
          <a:xfrm>
            <a:off x="7393540" y="4490140"/>
            <a:ext cx="3963028" cy="943691"/>
            <a:chOff x="0" y="0"/>
            <a:chExt cx="7926054" cy="1887380"/>
          </a:xfrm>
        </p:grpSpPr>
        <p:sp>
          <p:nvSpPr>
            <p:cNvPr id="348" name="Shape 348"/>
            <p:cNvSpPr/>
            <p:nvPr/>
          </p:nvSpPr>
          <p:spPr>
            <a:xfrm>
              <a:off x="0" y="0"/>
              <a:ext cx="1927537" cy="1887380"/>
            </a:xfrm>
            <a:custGeom>
              <a:avLst/>
              <a:gdLst/>
              <a:ahLst/>
              <a:cxnLst>
                <a:cxn ang="0">
                  <a:pos x="wd2" y="hd2"/>
                </a:cxn>
                <a:cxn ang="5400000">
                  <a:pos x="wd2" y="hd2"/>
                </a:cxn>
                <a:cxn ang="10800000">
                  <a:pos x="wd2" y="hd2"/>
                </a:cxn>
                <a:cxn ang="16200000">
                  <a:pos x="wd2" y="hd2"/>
                </a:cxn>
              </a:cxnLst>
              <a:rect l="0" t="0" r="r" b="b"/>
              <a:pathLst>
                <a:path w="21600" h="21600" extrusionOk="0">
                  <a:moveTo>
                    <a:pt x="21109" y="14233"/>
                  </a:moveTo>
                  <a:cubicBezTo>
                    <a:pt x="13745" y="10047"/>
                    <a:pt x="13745" y="10047"/>
                    <a:pt x="13745" y="10047"/>
                  </a:cubicBezTo>
                  <a:cubicBezTo>
                    <a:pt x="13745" y="9879"/>
                    <a:pt x="13745" y="9879"/>
                    <a:pt x="13745" y="9879"/>
                  </a:cubicBezTo>
                  <a:cubicBezTo>
                    <a:pt x="13909" y="9712"/>
                    <a:pt x="13909" y="9712"/>
                    <a:pt x="13909" y="9712"/>
                  </a:cubicBezTo>
                  <a:cubicBezTo>
                    <a:pt x="13909" y="8665"/>
                    <a:pt x="13909" y="8665"/>
                    <a:pt x="13909" y="8665"/>
                  </a:cubicBezTo>
                  <a:cubicBezTo>
                    <a:pt x="13377" y="8121"/>
                    <a:pt x="12886" y="8665"/>
                    <a:pt x="12886" y="8665"/>
                  </a:cubicBezTo>
                  <a:cubicBezTo>
                    <a:pt x="12886" y="9544"/>
                    <a:pt x="12886" y="9544"/>
                    <a:pt x="12886" y="9544"/>
                  </a:cubicBezTo>
                  <a:cubicBezTo>
                    <a:pt x="11823" y="8958"/>
                    <a:pt x="11823" y="8958"/>
                    <a:pt x="11823" y="8958"/>
                  </a:cubicBezTo>
                  <a:cubicBezTo>
                    <a:pt x="11823" y="0"/>
                    <a:pt x="10800" y="0"/>
                    <a:pt x="10800" y="0"/>
                  </a:cubicBezTo>
                  <a:cubicBezTo>
                    <a:pt x="10800" y="0"/>
                    <a:pt x="9777" y="0"/>
                    <a:pt x="9777" y="8958"/>
                  </a:cubicBezTo>
                  <a:cubicBezTo>
                    <a:pt x="8755" y="9544"/>
                    <a:pt x="8755" y="9544"/>
                    <a:pt x="8755" y="9544"/>
                  </a:cubicBezTo>
                  <a:cubicBezTo>
                    <a:pt x="8755" y="8665"/>
                    <a:pt x="8755" y="8665"/>
                    <a:pt x="8755" y="8665"/>
                  </a:cubicBezTo>
                  <a:cubicBezTo>
                    <a:pt x="8755" y="8665"/>
                    <a:pt x="8223" y="8121"/>
                    <a:pt x="7732" y="8665"/>
                  </a:cubicBezTo>
                  <a:cubicBezTo>
                    <a:pt x="7732" y="9712"/>
                    <a:pt x="7732" y="9712"/>
                    <a:pt x="7732" y="9712"/>
                  </a:cubicBezTo>
                  <a:cubicBezTo>
                    <a:pt x="7895" y="9879"/>
                    <a:pt x="7895" y="9879"/>
                    <a:pt x="7895" y="9879"/>
                  </a:cubicBezTo>
                  <a:cubicBezTo>
                    <a:pt x="7895" y="10047"/>
                    <a:pt x="7895" y="10047"/>
                    <a:pt x="7895" y="10047"/>
                  </a:cubicBezTo>
                  <a:cubicBezTo>
                    <a:pt x="532" y="14233"/>
                    <a:pt x="532" y="14233"/>
                    <a:pt x="532" y="14233"/>
                  </a:cubicBezTo>
                  <a:cubicBezTo>
                    <a:pt x="0" y="15279"/>
                    <a:pt x="0" y="15279"/>
                    <a:pt x="0" y="15279"/>
                  </a:cubicBezTo>
                  <a:cubicBezTo>
                    <a:pt x="3109" y="14233"/>
                    <a:pt x="3109" y="14233"/>
                    <a:pt x="3109" y="14233"/>
                  </a:cubicBezTo>
                  <a:cubicBezTo>
                    <a:pt x="7732" y="13186"/>
                    <a:pt x="7732" y="13186"/>
                    <a:pt x="7732" y="13186"/>
                  </a:cubicBezTo>
                  <a:cubicBezTo>
                    <a:pt x="9777" y="13186"/>
                    <a:pt x="9777" y="13186"/>
                    <a:pt x="9777" y="13186"/>
                  </a:cubicBezTo>
                  <a:cubicBezTo>
                    <a:pt x="9777" y="13186"/>
                    <a:pt x="9900" y="17958"/>
                    <a:pt x="10064" y="19591"/>
                  </a:cubicBezTo>
                  <a:cubicBezTo>
                    <a:pt x="7732" y="20553"/>
                    <a:pt x="7732" y="20553"/>
                    <a:pt x="7732" y="20553"/>
                  </a:cubicBezTo>
                  <a:cubicBezTo>
                    <a:pt x="7732" y="21600"/>
                    <a:pt x="7732" y="21600"/>
                    <a:pt x="7732" y="21600"/>
                  </a:cubicBezTo>
                  <a:cubicBezTo>
                    <a:pt x="10309" y="21056"/>
                    <a:pt x="10309" y="21056"/>
                    <a:pt x="10309" y="21056"/>
                  </a:cubicBezTo>
                  <a:cubicBezTo>
                    <a:pt x="10800" y="21056"/>
                    <a:pt x="10800" y="21056"/>
                    <a:pt x="10800" y="21056"/>
                  </a:cubicBezTo>
                  <a:cubicBezTo>
                    <a:pt x="11332" y="21056"/>
                    <a:pt x="11332" y="21056"/>
                    <a:pt x="11332" y="21056"/>
                  </a:cubicBezTo>
                  <a:cubicBezTo>
                    <a:pt x="13909" y="21600"/>
                    <a:pt x="13909" y="21600"/>
                    <a:pt x="13909" y="21600"/>
                  </a:cubicBezTo>
                  <a:cubicBezTo>
                    <a:pt x="13909" y="20553"/>
                    <a:pt x="13909" y="20553"/>
                    <a:pt x="13909" y="20553"/>
                  </a:cubicBezTo>
                  <a:cubicBezTo>
                    <a:pt x="11536" y="19591"/>
                    <a:pt x="11536" y="19591"/>
                    <a:pt x="11536" y="19591"/>
                  </a:cubicBezTo>
                  <a:cubicBezTo>
                    <a:pt x="11741" y="17958"/>
                    <a:pt x="11823" y="13186"/>
                    <a:pt x="11823" y="13186"/>
                  </a:cubicBezTo>
                  <a:cubicBezTo>
                    <a:pt x="13909" y="13186"/>
                    <a:pt x="13909" y="13186"/>
                    <a:pt x="13909" y="13186"/>
                  </a:cubicBezTo>
                  <a:cubicBezTo>
                    <a:pt x="18532" y="14233"/>
                    <a:pt x="18532" y="14233"/>
                    <a:pt x="18532" y="14233"/>
                  </a:cubicBezTo>
                  <a:cubicBezTo>
                    <a:pt x="21600" y="15279"/>
                    <a:pt x="21600" y="15279"/>
                    <a:pt x="21600" y="15279"/>
                  </a:cubicBezTo>
                  <a:lnTo>
                    <a:pt x="21109" y="14233"/>
                  </a:lnTo>
                  <a:close/>
                </a:path>
              </a:pathLst>
            </a:custGeom>
            <a:solidFill>
              <a:schemeClr val="accent4">
                <a:lumMod val="75000"/>
              </a:schemeClr>
            </a:solidFill>
            <a:ln w="12700" cap="flat">
              <a:noFill/>
              <a:miter lim="400000"/>
            </a:ln>
            <a:effectLst/>
          </p:spPr>
          <p:txBody>
            <a:bodyPr wrap="square" lIns="45720" tIns="45720" rIns="45720" bIns="45720" numCol="1" anchor="t">
              <a:noAutofit/>
            </a:bodyPr>
            <a:lstStyle/>
            <a:p>
              <a:pPr>
                <a:defRPr>
                  <a:solidFill>
                    <a:srgbClr val="595959"/>
                  </a:solidFill>
                  <a:latin typeface="Arial"/>
                  <a:ea typeface="Arial"/>
                  <a:cs typeface="Arial"/>
                  <a:sym typeface="Arial"/>
                </a:defRPr>
              </a:pPr>
              <a:endParaRPr sz="900">
                <a:cs typeface="+mn-ea"/>
                <a:sym typeface="+mn-lt"/>
              </a:endParaRPr>
            </a:p>
          </p:txBody>
        </p:sp>
        <p:sp>
          <p:nvSpPr>
            <p:cNvPr id="349" name="Shape 349"/>
            <p:cNvSpPr/>
            <p:nvPr/>
          </p:nvSpPr>
          <p:spPr>
            <a:xfrm>
              <a:off x="2508107" y="205026"/>
              <a:ext cx="5417947" cy="1477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t">
              <a:spAutoFit/>
            </a:bodyPr>
            <a:lstStyle>
              <a:lvl1pPr>
                <a:defRPr sz="2800">
                  <a:solidFill>
                    <a:srgbClr val="595959"/>
                  </a:solidFill>
                  <a:latin typeface="Arial"/>
                  <a:ea typeface="Arial"/>
                  <a:cs typeface="Arial"/>
                  <a:sym typeface="Arial"/>
                </a:defRPr>
              </a:lvl1pPr>
            </a:lstStyle>
            <a:p>
              <a:pPr>
                <a:defRPr sz="3600">
                  <a:solidFill>
                    <a:srgbClr val="000000"/>
                  </a:solidFill>
                  <a:latin typeface="+mn-lt"/>
                  <a:ea typeface="+mn-ea"/>
                  <a:cs typeface="+mn-cs"/>
                  <a:sym typeface="Trebuchet MS"/>
                </a:defRPr>
              </a:pPr>
              <a:r>
                <a:rPr sz="1400">
                  <a:latin typeface="+mn-lt"/>
                  <a:ea typeface="+mn-ea"/>
                  <a:cs typeface="+mn-ea"/>
                  <a:sym typeface="+mn-lt"/>
                </a:rPr>
                <a:t>Open your eyes, open your heart, and you will see that goodness is everywhere.</a:t>
              </a:r>
            </a:p>
          </p:txBody>
        </p:sp>
      </p:grpSp>
      <p:sp>
        <p:nvSpPr>
          <p:cNvPr id="138" name="Title 1"/>
          <p:cNvSpPr txBox="1">
            <a:spLocks/>
          </p:cNvSpPr>
          <p:nvPr/>
        </p:nvSpPr>
        <p:spPr>
          <a:xfrm>
            <a:off x="5048435" y="969045"/>
            <a:ext cx="2890838" cy="363537"/>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fontAlgn="auto">
              <a:spcAft>
                <a:spcPts val="0"/>
              </a:spcAft>
              <a:defRPr/>
            </a:pPr>
            <a:r>
              <a:rPr lang="en-US" altLang="zh-CN" sz="1400" dirty="0">
                <a:latin typeface="+mn-lt"/>
                <a:ea typeface="+mn-ea"/>
                <a:cs typeface="+mn-ea"/>
                <a:sym typeface="+mn-lt"/>
              </a:rPr>
              <a:t>YOUR TITLE HERE</a:t>
            </a:r>
            <a:endParaRPr lang="en-US" sz="1400" dirty="0">
              <a:solidFill>
                <a:schemeClr val="accent5">
                  <a:lumMod val="75000"/>
                </a:schemeClr>
              </a:solidFill>
              <a:latin typeface="+mn-lt"/>
              <a:ea typeface="+mn-ea"/>
              <a:cs typeface="+mn-ea"/>
              <a:sym typeface="+mn-lt"/>
            </a:endParaRPr>
          </a:p>
        </p:txBody>
      </p:sp>
      <p:sp>
        <p:nvSpPr>
          <p:cNvPr id="139" name="Content Placeholder 7"/>
          <p:cNvSpPr txBox="1">
            <a:spLocks/>
          </p:cNvSpPr>
          <p:nvPr/>
        </p:nvSpPr>
        <p:spPr bwMode="auto">
          <a:xfrm>
            <a:off x="4091871" y="208474"/>
            <a:ext cx="6034087" cy="83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nSpc>
                <a:spcPct val="150000"/>
              </a:lnSpc>
              <a:spcBef>
                <a:spcPct val="20000"/>
              </a:spcBef>
            </a:pPr>
            <a:r>
              <a:rPr lang="zh-CN" altLang="en-US" sz="3600" b="1" dirty="0">
                <a:cs typeface="+mn-ea"/>
                <a:sym typeface="+mn-lt"/>
              </a:rPr>
              <a:t>点击添加标题</a:t>
            </a:r>
            <a:endParaRPr lang="en-US" altLang="zh-CN" sz="3600" b="1" dirty="0">
              <a:solidFill>
                <a:srgbClr val="767171"/>
              </a:solidFill>
              <a:latin typeface="+mn-lt"/>
              <a:cs typeface="+mn-ea"/>
              <a:sym typeface="+mn-lt"/>
            </a:endParaRPr>
          </a:p>
        </p:txBody>
      </p:sp>
    </p:spTree>
    <p:extLst>
      <p:ext uri="{BB962C8B-B14F-4D97-AF65-F5344CB8AC3E}">
        <p14:creationId xmlns:p14="http://schemas.microsoft.com/office/powerpoint/2010/main" val="2694082640"/>
      </p:ext>
    </p:extLst>
  </p:cSld>
  <p:clrMapOvr>
    <a:masterClrMapping/>
  </p:clrMapOvr>
  <p:transition spd="slow" advTm="400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up)">
                                      <p:cBhvr>
                                        <p:cTn id="7" dur="1000"/>
                                        <p:tgtEl>
                                          <p:spTgt spid="13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wipe(down)">
                                      <p:cBhvr>
                                        <p:cTn id="10" dur="1000"/>
                                        <p:tgtEl>
                                          <p:spTgt spid="138"/>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14"/>
                                        </p:tgtEl>
                                        <p:attrNameLst>
                                          <p:attrName>style.visibility</p:attrName>
                                        </p:attrNameLst>
                                      </p:cBhvr>
                                      <p:to>
                                        <p:strVal val="visible"/>
                                      </p:to>
                                    </p:set>
                                    <p:animEffect transition="in" filter="dissolve">
                                      <p:cBhvr>
                                        <p:cTn id="14" dur="500"/>
                                        <p:tgtEl>
                                          <p:spTgt spid="314"/>
                                        </p:tgtEl>
                                      </p:cBhvr>
                                    </p:animEffect>
                                  </p:childTnLst>
                                </p:cTn>
                              </p:par>
                            </p:childTnLst>
                          </p:cTn>
                        </p:par>
                        <p:par>
                          <p:cTn id="15" fill="hold">
                            <p:stCondLst>
                              <p:cond delay="1500"/>
                            </p:stCondLst>
                            <p:childTnLst>
                              <p:par>
                                <p:cTn id="16" presetID="2" presetClass="entr" presetSubtype="1" fill="hold" grpId="0" nodeType="afterEffect">
                                  <p:stCondLst>
                                    <p:cond delay="0"/>
                                  </p:stCondLst>
                                  <p:iterate>
                                    <p:tmAbs val="0"/>
                                  </p:iterate>
                                  <p:childTnLst>
                                    <p:set>
                                      <p:cBhvr>
                                        <p:cTn id="17" fill="hold"/>
                                        <p:tgtEl>
                                          <p:spTgt spid="317"/>
                                        </p:tgtEl>
                                        <p:attrNameLst>
                                          <p:attrName>style.visibility</p:attrName>
                                        </p:attrNameLst>
                                      </p:cBhvr>
                                      <p:to>
                                        <p:strVal val="visible"/>
                                      </p:to>
                                    </p:set>
                                    <p:anim calcmode="lin" valueType="num">
                                      <p:cBhvr>
                                        <p:cTn id="18" dur="500" fill="hold"/>
                                        <p:tgtEl>
                                          <p:spTgt spid="317"/>
                                        </p:tgtEl>
                                        <p:attrNameLst>
                                          <p:attrName>ppt_x</p:attrName>
                                        </p:attrNameLst>
                                      </p:cBhvr>
                                      <p:tavLst>
                                        <p:tav tm="0">
                                          <p:val>
                                            <p:strVal val="#ppt_x"/>
                                          </p:val>
                                        </p:tav>
                                        <p:tav tm="100000">
                                          <p:val>
                                            <p:strVal val="#ppt_x"/>
                                          </p:val>
                                        </p:tav>
                                      </p:tavLst>
                                    </p:anim>
                                    <p:anim calcmode="lin" valueType="num">
                                      <p:cBhvr>
                                        <p:cTn id="19" dur="500" fill="hold"/>
                                        <p:tgtEl>
                                          <p:spTgt spid="317"/>
                                        </p:tgtEl>
                                        <p:attrNameLst>
                                          <p:attrName>ppt_y</p:attrName>
                                        </p:attrNameLst>
                                      </p:cBhvr>
                                      <p:tavLst>
                                        <p:tav tm="0">
                                          <p:val>
                                            <p:strVal val="0-#ppt_h/2"/>
                                          </p:val>
                                        </p:tav>
                                        <p:tav tm="100000">
                                          <p:val>
                                            <p:strVal val="#ppt_y"/>
                                          </p:val>
                                        </p:tav>
                                      </p:tavLst>
                                    </p:anim>
                                  </p:childTnLst>
                                </p:cTn>
                              </p:par>
                            </p:childTnLst>
                          </p:cTn>
                        </p:par>
                        <p:par>
                          <p:cTn id="20" fill="hold">
                            <p:stCondLst>
                              <p:cond delay="2000"/>
                            </p:stCondLst>
                            <p:childTnLst>
                              <p:par>
                                <p:cTn id="21" presetID="2" presetClass="entr" presetSubtype="1" fill="hold" grpId="0" nodeType="afterEffect">
                                  <p:stCondLst>
                                    <p:cond delay="0"/>
                                  </p:stCondLst>
                                  <p:iterate>
                                    <p:tmAbs val="0"/>
                                  </p:iterate>
                                  <p:childTnLst>
                                    <p:set>
                                      <p:cBhvr>
                                        <p:cTn id="22" fill="hold"/>
                                        <p:tgtEl>
                                          <p:spTgt spid="318"/>
                                        </p:tgtEl>
                                        <p:attrNameLst>
                                          <p:attrName>style.visibility</p:attrName>
                                        </p:attrNameLst>
                                      </p:cBhvr>
                                      <p:to>
                                        <p:strVal val="visible"/>
                                      </p:to>
                                    </p:set>
                                    <p:anim calcmode="lin" valueType="num">
                                      <p:cBhvr>
                                        <p:cTn id="23" dur="500" fill="hold"/>
                                        <p:tgtEl>
                                          <p:spTgt spid="318"/>
                                        </p:tgtEl>
                                        <p:attrNameLst>
                                          <p:attrName>ppt_x</p:attrName>
                                        </p:attrNameLst>
                                      </p:cBhvr>
                                      <p:tavLst>
                                        <p:tav tm="0">
                                          <p:val>
                                            <p:strVal val="#ppt_x"/>
                                          </p:val>
                                        </p:tav>
                                        <p:tav tm="100000">
                                          <p:val>
                                            <p:strVal val="#ppt_x"/>
                                          </p:val>
                                        </p:tav>
                                      </p:tavLst>
                                    </p:anim>
                                    <p:anim calcmode="lin" valueType="num">
                                      <p:cBhvr>
                                        <p:cTn id="24" dur="500" fill="hold"/>
                                        <p:tgtEl>
                                          <p:spTgt spid="318"/>
                                        </p:tgtEl>
                                        <p:attrNameLst>
                                          <p:attrName>ppt_y</p:attrName>
                                        </p:attrNameLst>
                                      </p:cBhvr>
                                      <p:tavLst>
                                        <p:tav tm="0">
                                          <p:val>
                                            <p:strVal val="0-#ppt_h/2"/>
                                          </p:val>
                                        </p:tav>
                                        <p:tav tm="100000">
                                          <p:val>
                                            <p:strVal val="#ppt_y"/>
                                          </p:val>
                                        </p:tav>
                                      </p:tavLst>
                                    </p:anim>
                                  </p:childTnLst>
                                </p:cTn>
                              </p:par>
                            </p:childTnLst>
                          </p:cTn>
                        </p:par>
                        <p:par>
                          <p:cTn id="25" fill="hold">
                            <p:stCondLst>
                              <p:cond delay="2500"/>
                            </p:stCondLst>
                            <p:childTnLst>
                              <p:par>
                                <p:cTn id="26" presetID="2" presetClass="entr" presetSubtype="1" fill="hold" grpId="0" nodeType="afterEffect">
                                  <p:stCondLst>
                                    <p:cond delay="0"/>
                                  </p:stCondLst>
                                  <p:iterate>
                                    <p:tmAbs val="0"/>
                                  </p:iterate>
                                  <p:childTnLst>
                                    <p:set>
                                      <p:cBhvr>
                                        <p:cTn id="27" fill="hold"/>
                                        <p:tgtEl>
                                          <p:spTgt spid="316"/>
                                        </p:tgtEl>
                                        <p:attrNameLst>
                                          <p:attrName>style.visibility</p:attrName>
                                        </p:attrNameLst>
                                      </p:cBhvr>
                                      <p:to>
                                        <p:strVal val="visible"/>
                                      </p:to>
                                    </p:set>
                                    <p:anim calcmode="lin" valueType="num">
                                      <p:cBhvr>
                                        <p:cTn id="28" dur="500" fill="hold"/>
                                        <p:tgtEl>
                                          <p:spTgt spid="316"/>
                                        </p:tgtEl>
                                        <p:attrNameLst>
                                          <p:attrName>ppt_x</p:attrName>
                                        </p:attrNameLst>
                                      </p:cBhvr>
                                      <p:tavLst>
                                        <p:tav tm="0">
                                          <p:val>
                                            <p:strVal val="#ppt_x"/>
                                          </p:val>
                                        </p:tav>
                                        <p:tav tm="100000">
                                          <p:val>
                                            <p:strVal val="#ppt_x"/>
                                          </p:val>
                                        </p:tav>
                                      </p:tavLst>
                                    </p:anim>
                                    <p:anim calcmode="lin" valueType="num">
                                      <p:cBhvr>
                                        <p:cTn id="29" dur="500" fill="hold"/>
                                        <p:tgtEl>
                                          <p:spTgt spid="316"/>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2" presetClass="entr" presetSubtype="1" fill="hold" grpId="0" nodeType="afterEffect">
                                  <p:stCondLst>
                                    <p:cond delay="0"/>
                                  </p:stCondLst>
                                  <p:iterate>
                                    <p:tmAbs val="0"/>
                                  </p:iterate>
                                  <p:childTnLst>
                                    <p:set>
                                      <p:cBhvr>
                                        <p:cTn id="32" fill="hold"/>
                                        <p:tgtEl>
                                          <p:spTgt spid="315"/>
                                        </p:tgtEl>
                                        <p:attrNameLst>
                                          <p:attrName>style.visibility</p:attrName>
                                        </p:attrNameLst>
                                      </p:cBhvr>
                                      <p:to>
                                        <p:strVal val="visible"/>
                                      </p:to>
                                    </p:set>
                                    <p:anim calcmode="lin" valueType="num">
                                      <p:cBhvr>
                                        <p:cTn id="33" dur="500" fill="hold"/>
                                        <p:tgtEl>
                                          <p:spTgt spid="315"/>
                                        </p:tgtEl>
                                        <p:attrNameLst>
                                          <p:attrName>ppt_x</p:attrName>
                                        </p:attrNameLst>
                                      </p:cBhvr>
                                      <p:tavLst>
                                        <p:tav tm="0">
                                          <p:val>
                                            <p:strVal val="#ppt_x"/>
                                          </p:val>
                                        </p:tav>
                                        <p:tav tm="100000">
                                          <p:val>
                                            <p:strVal val="#ppt_x"/>
                                          </p:val>
                                        </p:tav>
                                      </p:tavLst>
                                    </p:anim>
                                    <p:anim calcmode="lin" valueType="num">
                                      <p:cBhvr>
                                        <p:cTn id="34" dur="500" fill="hold"/>
                                        <p:tgtEl>
                                          <p:spTgt spid="315"/>
                                        </p:tgtEl>
                                        <p:attrNameLst>
                                          <p:attrName>ppt_y</p:attrName>
                                        </p:attrNameLst>
                                      </p:cBhvr>
                                      <p:tavLst>
                                        <p:tav tm="0">
                                          <p:val>
                                            <p:strVal val="0-#ppt_h/2"/>
                                          </p:val>
                                        </p:tav>
                                        <p:tav tm="100000">
                                          <p:val>
                                            <p:strVal val="#ppt_y"/>
                                          </p:val>
                                        </p:tav>
                                      </p:tavLst>
                                    </p:anim>
                                  </p:childTnLst>
                                </p:cTn>
                              </p:par>
                            </p:childTnLst>
                          </p:cTn>
                        </p:par>
                        <p:par>
                          <p:cTn id="35" fill="hold">
                            <p:stCondLst>
                              <p:cond delay="3500"/>
                            </p:stCondLst>
                            <p:childTnLst>
                              <p:par>
                                <p:cTn id="36" presetID="22" presetClass="entr" presetSubtype="8" fill="hold" grpId="0" nodeType="afterEffect">
                                  <p:stCondLst>
                                    <p:cond delay="0"/>
                                  </p:stCondLst>
                                  <p:iterate>
                                    <p:tmAbs val="0"/>
                                  </p:iterate>
                                  <p:childTnLst>
                                    <p:set>
                                      <p:cBhvr>
                                        <p:cTn id="37" fill="hold"/>
                                        <p:tgtEl>
                                          <p:spTgt spid="329"/>
                                        </p:tgtEl>
                                        <p:attrNameLst>
                                          <p:attrName>style.visibility</p:attrName>
                                        </p:attrNameLst>
                                      </p:cBhvr>
                                      <p:to>
                                        <p:strVal val="visible"/>
                                      </p:to>
                                    </p:set>
                                    <p:animEffect transition="in" filter="wipe(left)">
                                      <p:cBhvr>
                                        <p:cTn id="38" dur="500"/>
                                        <p:tgtEl>
                                          <p:spTgt spid="329"/>
                                        </p:tgtEl>
                                      </p:cBhvr>
                                    </p:animEffect>
                                  </p:childTnLst>
                                </p:cTn>
                              </p:par>
                            </p:childTnLst>
                          </p:cTn>
                        </p:par>
                        <p:par>
                          <p:cTn id="39" fill="hold">
                            <p:stCondLst>
                              <p:cond delay="4000"/>
                            </p:stCondLst>
                            <p:childTnLst>
                              <p:par>
                                <p:cTn id="40" presetID="22" presetClass="entr" presetSubtype="8" fill="hold" grpId="0" nodeType="afterEffect">
                                  <p:stCondLst>
                                    <p:cond delay="0"/>
                                  </p:stCondLst>
                                  <p:iterate>
                                    <p:tmAbs val="0"/>
                                  </p:iterate>
                                  <p:childTnLst>
                                    <p:set>
                                      <p:cBhvr>
                                        <p:cTn id="41" fill="hold"/>
                                        <p:tgtEl>
                                          <p:spTgt spid="347"/>
                                        </p:tgtEl>
                                        <p:attrNameLst>
                                          <p:attrName>style.visibility</p:attrName>
                                        </p:attrNameLst>
                                      </p:cBhvr>
                                      <p:to>
                                        <p:strVal val="visible"/>
                                      </p:to>
                                    </p:set>
                                    <p:animEffect transition="in" filter="wipe(left)">
                                      <p:cBhvr>
                                        <p:cTn id="42" dur="500"/>
                                        <p:tgtEl>
                                          <p:spTgt spid="347"/>
                                        </p:tgtEl>
                                      </p:cBhvr>
                                    </p:animEffect>
                                  </p:childTnLst>
                                </p:cTn>
                              </p:par>
                            </p:childTnLst>
                          </p:cTn>
                        </p:par>
                        <p:par>
                          <p:cTn id="43" fill="hold">
                            <p:stCondLst>
                              <p:cond delay="4500"/>
                            </p:stCondLst>
                            <p:childTnLst>
                              <p:par>
                                <p:cTn id="44" presetID="22" presetClass="entr" presetSubtype="8" fill="hold" grpId="0" nodeType="afterEffect">
                                  <p:stCondLst>
                                    <p:cond delay="0"/>
                                  </p:stCondLst>
                                  <p:iterate>
                                    <p:tmAbs val="0"/>
                                  </p:iterate>
                                  <p:childTnLst>
                                    <p:set>
                                      <p:cBhvr>
                                        <p:cTn id="45" fill="hold"/>
                                        <p:tgtEl>
                                          <p:spTgt spid="350"/>
                                        </p:tgtEl>
                                        <p:attrNameLst>
                                          <p:attrName>style.visibility</p:attrName>
                                        </p:attrNameLst>
                                      </p:cBhvr>
                                      <p:to>
                                        <p:strVal val="visible"/>
                                      </p:to>
                                    </p:set>
                                    <p:animEffect transition="in" filter="wipe(left)">
                                      <p:cBhvr>
                                        <p:cTn id="46"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advAuto="0"/>
      <p:bldP spid="315" grpId="0" animBg="1" advAuto="0"/>
      <p:bldP spid="316" grpId="0" animBg="1" advAuto="0"/>
      <p:bldP spid="317" grpId="0" animBg="1" advAuto="0"/>
      <p:bldP spid="318" grpId="0" animBg="1" advAuto="0"/>
      <p:bldP spid="329" grpId="0" animBg="1" advAuto="0"/>
      <p:bldP spid="347" grpId="0" animBg="1" advAuto="0"/>
      <p:bldP spid="350" grpId="0" animBg="1" advAuto="0"/>
      <p:bldP spid="138" grpId="0"/>
      <p:bldP spid="13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629DD1"/>
      </a:accent1>
      <a:accent2>
        <a:srgbClr val="297FD5"/>
      </a:accent2>
      <a:accent3>
        <a:srgbClr val="7F8FA9"/>
      </a:accent3>
      <a:accent4>
        <a:srgbClr val="4A66AC"/>
      </a:accent4>
      <a:accent5>
        <a:srgbClr val="5AA2AE"/>
      </a:accent5>
      <a:accent6>
        <a:srgbClr val="9D90A0"/>
      </a:accent6>
      <a:hlink>
        <a:srgbClr val="629DD1"/>
      </a:hlink>
      <a:folHlink>
        <a:srgbClr val="BFBFBF"/>
      </a:folHlink>
    </a:clrScheme>
    <a:fontScheme name="temp">
      <a:majorFont>
        <a:latin typeface="等线" panose="020F0302020204030204"/>
        <a:ea typeface="微软雅黑"/>
        <a:cs typeface=""/>
      </a:majorFont>
      <a:minorFont>
        <a:latin typeface="等线"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tretch>
            <a:fillRect/>
          </a:stretch>
        </a:blipFill>
        <a:ln>
          <a:noFill/>
        </a:ln>
      </a:spPr>
      <a:bodyPr anchor="ctr"/>
      <a:lstStyle>
        <a:defPPr algn="ctr" eaLnBrk="1" hangingPunct="1">
          <a:defRPr>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629DD1"/>
    </a:accent1>
    <a:accent2>
      <a:srgbClr val="297FD5"/>
    </a:accent2>
    <a:accent3>
      <a:srgbClr val="7F8FA9"/>
    </a:accent3>
    <a:accent4>
      <a:srgbClr val="4A66AC"/>
    </a:accent4>
    <a:accent5>
      <a:srgbClr val="5AA2AE"/>
    </a:accent5>
    <a:accent6>
      <a:srgbClr val="9D90A0"/>
    </a:accent6>
    <a:hlink>
      <a:srgbClr val="629DD1"/>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629DD1"/>
    </a:accent1>
    <a:accent2>
      <a:srgbClr val="297FD5"/>
    </a:accent2>
    <a:accent3>
      <a:srgbClr val="7F8FA9"/>
    </a:accent3>
    <a:accent4>
      <a:srgbClr val="4A66AC"/>
    </a:accent4>
    <a:accent5>
      <a:srgbClr val="5AA2AE"/>
    </a:accent5>
    <a:accent6>
      <a:srgbClr val="9D90A0"/>
    </a:accent6>
    <a:hlink>
      <a:srgbClr val="629DD1"/>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629DD1"/>
    </a:accent1>
    <a:accent2>
      <a:srgbClr val="297FD5"/>
    </a:accent2>
    <a:accent3>
      <a:srgbClr val="7F8FA9"/>
    </a:accent3>
    <a:accent4>
      <a:srgbClr val="4A66AC"/>
    </a:accent4>
    <a:accent5>
      <a:srgbClr val="5AA2AE"/>
    </a:accent5>
    <a:accent6>
      <a:srgbClr val="9D90A0"/>
    </a:accent6>
    <a:hlink>
      <a:srgbClr val="629DD1"/>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629DD1"/>
    </a:accent1>
    <a:accent2>
      <a:srgbClr val="297FD5"/>
    </a:accent2>
    <a:accent3>
      <a:srgbClr val="7F8FA9"/>
    </a:accent3>
    <a:accent4>
      <a:srgbClr val="4A66AC"/>
    </a:accent4>
    <a:accent5>
      <a:srgbClr val="5AA2AE"/>
    </a:accent5>
    <a:accent6>
      <a:srgbClr val="9D90A0"/>
    </a:accent6>
    <a:hlink>
      <a:srgbClr val="629DD1"/>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175</TotalTime>
  <Words>1988</Words>
  <Application>Microsoft Office PowerPoint</Application>
  <PresentationFormat>宽屏</PresentationFormat>
  <Paragraphs>336</Paragraphs>
  <Slides>26</Slides>
  <Notes>26</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等线</vt:lpstr>
      <vt:lpstr>微软雅黑</vt:lpstr>
      <vt:lpstr>Arial</vt:lpstr>
      <vt:lpstr>Calibri</vt:lpstr>
      <vt:lpstr>Office 主题​​</vt:lpstr>
      <vt:lpstr>PowerPoint 演示文稿</vt:lpstr>
      <vt:lpstr>PowerPoint 演示文稿</vt:lpstr>
      <vt:lpstr>PowerPoint 演示文稿</vt:lpstr>
      <vt:lpstr>点击添加标题</vt:lpstr>
      <vt:lpstr>PowerPoint 演示文稿</vt:lpstr>
      <vt:lpstr>点击添加标题</vt:lpstr>
      <vt:lpstr>PowerPoint 演示文稿</vt:lpstr>
      <vt:lpstr>PowerPoint 演示文稿</vt:lpstr>
      <vt:lpstr>PowerPoint 演示文稿</vt:lpstr>
      <vt:lpstr>点击添加标题</vt:lpstr>
      <vt:lpstr>PowerPoint 演示文稿</vt:lpstr>
      <vt:lpstr>点击添加标题</vt:lpstr>
      <vt:lpstr>点击添加标题</vt:lpstr>
      <vt:lpstr>PowerPoint 演示文稿</vt:lpstr>
      <vt:lpstr>点击添加标题</vt:lpstr>
      <vt:lpstr>点击添加标题</vt:lpstr>
      <vt:lpstr>PowerPoint 演示文稿</vt:lpstr>
      <vt:lpstr>点击添加标题</vt:lpstr>
      <vt:lpstr>点击添加标题</vt:lpstr>
      <vt:lpstr>PowerPoint 演示文稿</vt:lpstr>
      <vt:lpstr>PowerPoint 演示文稿</vt:lpstr>
      <vt:lpstr>PowerPoint 演示文稿</vt:lpstr>
      <vt:lpstr>点击添加标题</vt:lpstr>
      <vt:lpstr>点击添加标题</vt:lpstr>
      <vt:lpstr>点击添加标题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李佳宇</dc:creator>
  <cp:lastModifiedBy>李佳宇</cp:lastModifiedBy>
  <cp:revision>118</cp:revision>
  <dcterms:created xsi:type="dcterms:W3CDTF">2017-04-20T03:02:17Z</dcterms:created>
  <dcterms:modified xsi:type="dcterms:W3CDTF">2017-05-08T04:26:54Z</dcterms:modified>
</cp:coreProperties>
</file>